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0"/>
  </p:notesMasterIdLst>
  <p:sldIdLst>
    <p:sldId id="302" r:id="rId4"/>
    <p:sldId id="317" r:id="rId5"/>
    <p:sldId id="297" r:id="rId6"/>
    <p:sldId id="299" r:id="rId7"/>
    <p:sldId id="321" r:id="rId8"/>
    <p:sldId id="256" r:id="rId9"/>
    <p:sldId id="281" r:id="rId10"/>
    <p:sldId id="331" r:id="rId11"/>
    <p:sldId id="332" r:id="rId12"/>
    <p:sldId id="329" r:id="rId13"/>
    <p:sldId id="330" r:id="rId14"/>
    <p:sldId id="291" r:id="rId15"/>
    <p:sldId id="292" r:id="rId16"/>
    <p:sldId id="319" r:id="rId17"/>
    <p:sldId id="303" r:id="rId18"/>
    <p:sldId id="334" r:id="rId19"/>
    <p:sldId id="293" r:id="rId20"/>
    <p:sldId id="304" r:id="rId21"/>
    <p:sldId id="320" r:id="rId22"/>
    <p:sldId id="322" r:id="rId23"/>
    <p:sldId id="323" r:id="rId24"/>
    <p:sldId id="324" r:id="rId25"/>
    <p:sldId id="326" r:id="rId26"/>
    <p:sldId id="327" r:id="rId27"/>
    <p:sldId id="328" r:id="rId28"/>
    <p:sldId id="318" r:id="rId29"/>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D5293-A85F-6F43-A5C2-DF9B07723F13}" v="1" dt="2023-09-03T18:25:07.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1056" autoAdjust="0"/>
  </p:normalViewPr>
  <p:slideViewPr>
    <p:cSldViewPr>
      <p:cViewPr varScale="1">
        <p:scale>
          <a:sx n="88" d="100"/>
          <a:sy n="88" d="100"/>
        </p:scale>
        <p:origin x="2320"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inne Kearney" userId="813ee57c-cc1b-4da7-9389-06ed350f349b" providerId="ADAL" clId="{3A79441D-A644-B747-88AD-D211E0526AC6}"/>
    <pc:docChg chg="custSel addSld delSld modSld sldOrd">
      <pc:chgData name="Grainne Kearney" userId="813ee57c-cc1b-4da7-9389-06ed350f349b" providerId="ADAL" clId="{3A79441D-A644-B747-88AD-D211E0526AC6}" dt="2022-07-29T14:14:38.695" v="1900" actId="5793"/>
      <pc:docMkLst>
        <pc:docMk/>
      </pc:docMkLst>
      <pc:sldChg chg="add del">
        <pc:chgData name="Grainne Kearney" userId="813ee57c-cc1b-4da7-9389-06ed350f349b" providerId="ADAL" clId="{3A79441D-A644-B747-88AD-D211E0526AC6}" dt="2022-07-29T10:25:42.998" v="858" actId="2696"/>
        <pc:sldMkLst>
          <pc:docMk/>
          <pc:sldMk cId="2125373242" sldId="257"/>
        </pc:sldMkLst>
      </pc:sldChg>
      <pc:sldChg chg="add del modNotesTx">
        <pc:chgData name="Grainne Kearney" userId="813ee57c-cc1b-4da7-9389-06ed350f349b" providerId="ADAL" clId="{3A79441D-A644-B747-88AD-D211E0526AC6}" dt="2022-07-29T10:27:31.283" v="897" actId="2696"/>
        <pc:sldMkLst>
          <pc:docMk/>
          <pc:sldMk cId="805159767" sldId="262"/>
        </pc:sldMkLst>
      </pc:sldChg>
      <pc:sldChg chg="modSp mod">
        <pc:chgData name="Grainne Kearney" userId="813ee57c-cc1b-4da7-9389-06ed350f349b" providerId="ADAL" clId="{3A79441D-A644-B747-88AD-D211E0526AC6}" dt="2022-07-29T10:21:36.484" v="702"/>
        <pc:sldMkLst>
          <pc:docMk/>
          <pc:sldMk cId="0" sldId="281"/>
        </pc:sldMkLst>
        <pc:spChg chg="mod">
          <ac:chgData name="Grainne Kearney" userId="813ee57c-cc1b-4da7-9389-06ed350f349b" providerId="ADAL" clId="{3A79441D-A644-B747-88AD-D211E0526AC6}" dt="2022-07-29T10:21:36.484" v="702"/>
          <ac:spMkLst>
            <pc:docMk/>
            <pc:sldMk cId="0" sldId="281"/>
            <ac:spMk id="20483" creationId="{D8B35195-D8D2-4C4F-8578-5B18A61B74E6}"/>
          </ac:spMkLst>
        </pc:spChg>
      </pc:sldChg>
      <pc:sldChg chg="modSp add del mod">
        <pc:chgData name="Grainne Kearney" userId="813ee57c-cc1b-4da7-9389-06ed350f349b" providerId="ADAL" clId="{3A79441D-A644-B747-88AD-D211E0526AC6}" dt="2022-07-29T10:31:53.226" v="1179" actId="2696"/>
        <pc:sldMkLst>
          <pc:docMk/>
          <pc:sldMk cId="1782498095" sldId="285"/>
        </pc:sldMkLst>
        <pc:spChg chg="mod">
          <ac:chgData name="Grainne Kearney" userId="813ee57c-cc1b-4da7-9389-06ed350f349b" providerId="ADAL" clId="{3A79441D-A644-B747-88AD-D211E0526AC6}" dt="2022-07-29T10:24:59.812" v="784" actId="27636"/>
          <ac:spMkLst>
            <pc:docMk/>
            <pc:sldMk cId="1782498095" sldId="285"/>
            <ac:spMk id="2" creationId="{CA044373-EE7C-4674-BA52-8F779BCC3A08}"/>
          </ac:spMkLst>
        </pc:spChg>
      </pc:sldChg>
      <pc:sldChg chg="modSp add del mod modNotesTx">
        <pc:chgData name="Grainne Kearney" userId="813ee57c-cc1b-4da7-9389-06ed350f349b" providerId="ADAL" clId="{3A79441D-A644-B747-88AD-D211E0526AC6}" dt="2022-07-29T10:41:12.442" v="1481" actId="2696"/>
        <pc:sldMkLst>
          <pc:docMk/>
          <pc:sldMk cId="178882559" sldId="286"/>
        </pc:sldMkLst>
        <pc:spChg chg="mod">
          <ac:chgData name="Grainne Kearney" userId="813ee57c-cc1b-4da7-9389-06ed350f349b" providerId="ADAL" clId="{3A79441D-A644-B747-88AD-D211E0526AC6}" dt="2022-07-29T10:24:59.870" v="787" actId="27636"/>
          <ac:spMkLst>
            <pc:docMk/>
            <pc:sldMk cId="178882559" sldId="286"/>
            <ac:spMk id="2" creationId="{CA044373-EE7C-4674-BA52-8F779BCC3A08}"/>
          </ac:spMkLst>
        </pc:spChg>
      </pc:sldChg>
      <pc:sldChg chg="add del">
        <pc:chgData name="Grainne Kearney" userId="813ee57c-cc1b-4da7-9389-06ed350f349b" providerId="ADAL" clId="{3A79441D-A644-B747-88AD-D211E0526AC6}" dt="2022-07-29T10:25:50.819" v="859" actId="2696"/>
        <pc:sldMkLst>
          <pc:docMk/>
          <pc:sldMk cId="1434703353" sldId="287"/>
        </pc:sldMkLst>
      </pc:sldChg>
      <pc:sldChg chg="modSp add del mod ord modNotesTx">
        <pc:chgData name="Grainne Kearney" userId="813ee57c-cc1b-4da7-9389-06ed350f349b" providerId="ADAL" clId="{3A79441D-A644-B747-88AD-D211E0526AC6}" dt="2022-07-29T10:38:04.691" v="1308" actId="2696"/>
        <pc:sldMkLst>
          <pc:docMk/>
          <pc:sldMk cId="401453997" sldId="288"/>
        </pc:sldMkLst>
        <pc:spChg chg="mod">
          <ac:chgData name="Grainne Kearney" userId="813ee57c-cc1b-4da7-9389-06ed350f349b" providerId="ADAL" clId="{3A79441D-A644-B747-88AD-D211E0526AC6}" dt="2022-07-29T10:24:59.833" v="785" actId="27636"/>
          <ac:spMkLst>
            <pc:docMk/>
            <pc:sldMk cId="401453997" sldId="288"/>
            <ac:spMk id="2" creationId="{CA044373-EE7C-4674-BA52-8F779BCC3A08}"/>
          </ac:spMkLst>
        </pc:spChg>
      </pc:sldChg>
      <pc:sldChg chg="modSp add del mod">
        <pc:chgData name="Grainne Kearney" userId="813ee57c-cc1b-4da7-9389-06ed350f349b" providerId="ADAL" clId="{3A79441D-A644-B747-88AD-D211E0526AC6}" dt="2022-07-29T10:38:59.498" v="1312" actId="2696"/>
        <pc:sldMkLst>
          <pc:docMk/>
          <pc:sldMk cId="261991918" sldId="289"/>
        </pc:sldMkLst>
        <pc:spChg chg="mod">
          <ac:chgData name="Grainne Kearney" userId="813ee57c-cc1b-4da7-9389-06ed350f349b" providerId="ADAL" clId="{3A79441D-A644-B747-88AD-D211E0526AC6}" dt="2022-07-29T10:24:59.847" v="786" actId="27636"/>
          <ac:spMkLst>
            <pc:docMk/>
            <pc:sldMk cId="261991918" sldId="289"/>
            <ac:spMk id="2" creationId="{CA044373-EE7C-4674-BA52-8F779BCC3A08}"/>
          </ac:spMkLst>
        </pc:spChg>
      </pc:sldChg>
      <pc:sldChg chg="add del">
        <pc:chgData name="Grainne Kearney" userId="813ee57c-cc1b-4da7-9389-06ed350f349b" providerId="ADAL" clId="{3A79441D-A644-B747-88AD-D211E0526AC6}" dt="2022-07-29T10:25:56.092" v="860" actId="2696"/>
        <pc:sldMkLst>
          <pc:docMk/>
          <pc:sldMk cId="4150614212" sldId="290"/>
        </pc:sldMkLst>
      </pc:sldChg>
      <pc:sldChg chg="modSp mod">
        <pc:chgData name="Grainne Kearney" userId="813ee57c-cc1b-4da7-9389-06ed350f349b" providerId="ADAL" clId="{3A79441D-A644-B747-88AD-D211E0526AC6}" dt="2022-07-29T10:22:29.212" v="723" actId="20577"/>
        <pc:sldMkLst>
          <pc:docMk/>
          <pc:sldMk cId="0" sldId="292"/>
        </pc:sldMkLst>
        <pc:spChg chg="mod">
          <ac:chgData name="Grainne Kearney" userId="813ee57c-cc1b-4da7-9389-06ed350f349b" providerId="ADAL" clId="{3A79441D-A644-B747-88AD-D211E0526AC6}" dt="2022-07-29T10:22:29.212" v="723" actId="20577"/>
          <ac:spMkLst>
            <pc:docMk/>
            <pc:sldMk cId="0" sldId="292"/>
            <ac:spMk id="22531" creationId="{9D8A25E4-2F63-4CBB-B288-D467E67C3E68}"/>
          </ac:spMkLst>
        </pc:spChg>
      </pc:sldChg>
      <pc:sldChg chg="modSp mod">
        <pc:chgData name="Grainne Kearney" userId="813ee57c-cc1b-4da7-9389-06ed350f349b" providerId="ADAL" clId="{3A79441D-A644-B747-88AD-D211E0526AC6}" dt="2022-07-29T10:23:36.821" v="727" actId="313"/>
        <pc:sldMkLst>
          <pc:docMk/>
          <pc:sldMk cId="0" sldId="293"/>
        </pc:sldMkLst>
        <pc:spChg chg="mod">
          <ac:chgData name="Grainne Kearney" userId="813ee57c-cc1b-4da7-9389-06ed350f349b" providerId="ADAL" clId="{3A79441D-A644-B747-88AD-D211E0526AC6}" dt="2022-07-29T10:23:36.821" v="727" actId="313"/>
          <ac:spMkLst>
            <pc:docMk/>
            <pc:sldMk cId="0" sldId="293"/>
            <ac:spMk id="24579" creationId="{3B3FA811-9A70-45D2-90DB-9956810B65DE}"/>
          </ac:spMkLst>
        </pc:spChg>
      </pc:sldChg>
      <pc:sldChg chg="modSp mod">
        <pc:chgData name="Grainne Kearney" userId="813ee57c-cc1b-4da7-9389-06ed350f349b" providerId="ADAL" clId="{3A79441D-A644-B747-88AD-D211E0526AC6}" dt="2022-07-29T14:14:38.695" v="1900" actId="5793"/>
        <pc:sldMkLst>
          <pc:docMk/>
          <pc:sldMk cId="0" sldId="297"/>
        </pc:sldMkLst>
        <pc:spChg chg="mod">
          <ac:chgData name="Grainne Kearney" userId="813ee57c-cc1b-4da7-9389-06ed350f349b" providerId="ADAL" clId="{3A79441D-A644-B747-88AD-D211E0526AC6}" dt="2022-07-29T14:14:38.695" v="1900" actId="5793"/>
          <ac:spMkLst>
            <pc:docMk/>
            <pc:sldMk cId="0" sldId="297"/>
            <ac:spMk id="15363" creationId="{ABBDAC88-6AE7-4FDF-B201-E1CD2EE152C5}"/>
          </ac:spMkLst>
        </pc:spChg>
      </pc:sldChg>
      <pc:sldChg chg="modSp mod">
        <pc:chgData name="Grainne Kearney" userId="813ee57c-cc1b-4da7-9389-06ed350f349b" providerId="ADAL" clId="{3A79441D-A644-B747-88AD-D211E0526AC6}" dt="2022-07-29T10:12:54.936" v="285" actId="20577"/>
        <pc:sldMkLst>
          <pc:docMk/>
          <pc:sldMk cId="0" sldId="299"/>
        </pc:sldMkLst>
        <pc:spChg chg="mod">
          <ac:chgData name="Grainne Kearney" userId="813ee57c-cc1b-4da7-9389-06ed350f349b" providerId="ADAL" clId="{3A79441D-A644-B747-88AD-D211E0526AC6}" dt="2022-07-29T10:11:28.769" v="201" actId="20577"/>
          <ac:spMkLst>
            <pc:docMk/>
            <pc:sldMk cId="0" sldId="299"/>
            <ac:spMk id="17410" creationId="{911F2CF0-E4E4-4C99-BB78-DBD574339D8A}"/>
          </ac:spMkLst>
        </pc:spChg>
        <pc:spChg chg="mod">
          <ac:chgData name="Grainne Kearney" userId="813ee57c-cc1b-4da7-9389-06ed350f349b" providerId="ADAL" clId="{3A79441D-A644-B747-88AD-D211E0526AC6}" dt="2022-07-29T10:12:54.936" v="285" actId="20577"/>
          <ac:spMkLst>
            <pc:docMk/>
            <pc:sldMk cId="0" sldId="299"/>
            <ac:spMk id="17411" creationId="{74B4A875-3246-4622-9450-545FD00CE99A}"/>
          </ac:spMkLst>
        </pc:spChg>
      </pc:sldChg>
      <pc:sldChg chg="modSp del mod">
        <pc:chgData name="Grainne Kearney" userId="813ee57c-cc1b-4da7-9389-06ed350f349b" providerId="ADAL" clId="{3A79441D-A644-B747-88AD-D211E0526AC6}" dt="2022-07-29T10:15:15.232" v="364" actId="2696"/>
        <pc:sldMkLst>
          <pc:docMk/>
          <pc:sldMk cId="0" sldId="301"/>
        </pc:sldMkLst>
        <pc:spChg chg="mod">
          <ac:chgData name="Grainne Kearney" userId="813ee57c-cc1b-4da7-9389-06ed350f349b" providerId="ADAL" clId="{3A79441D-A644-B747-88AD-D211E0526AC6}" dt="2022-07-29T10:13:31.196" v="287" actId="255"/>
          <ac:spMkLst>
            <pc:docMk/>
            <pc:sldMk cId="0" sldId="301"/>
            <ac:spMk id="18434" creationId="{099415ED-A60E-4964-AF7D-E0CBB0017479}"/>
          </ac:spMkLst>
        </pc:spChg>
        <pc:spChg chg="mod">
          <ac:chgData name="Grainne Kearney" userId="813ee57c-cc1b-4da7-9389-06ed350f349b" providerId="ADAL" clId="{3A79441D-A644-B747-88AD-D211E0526AC6}" dt="2022-07-29T10:14:09.939" v="313" actId="20577"/>
          <ac:spMkLst>
            <pc:docMk/>
            <pc:sldMk cId="0" sldId="301"/>
            <ac:spMk id="18435" creationId="{C87F8D5C-182F-4F2E-9403-12ADE2407CBC}"/>
          </ac:spMkLst>
        </pc:spChg>
      </pc:sldChg>
      <pc:sldChg chg="modSp mod">
        <pc:chgData name="Grainne Kearney" userId="813ee57c-cc1b-4da7-9389-06ed350f349b" providerId="ADAL" clId="{3A79441D-A644-B747-88AD-D211E0526AC6}" dt="2022-07-29T10:06:43.357" v="3" actId="20577"/>
        <pc:sldMkLst>
          <pc:docMk/>
          <pc:sldMk cId="0" sldId="302"/>
        </pc:sldMkLst>
        <pc:spChg chg="mod">
          <ac:chgData name="Grainne Kearney" userId="813ee57c-cc1b-4da7-9389-06ed350f349b" providerId="ADAL" clId="{3A79441D-A644-B747-88AD-D211E0526AC6}" dt="2022-07-29T10:06:43.357" v="3" actId="20577"/>
          <ac:spMkLst>
            <pc:docMk/>
            <pc:sldMk cId="0" sldId="302"/>
            <ac:spMk id="13316" creationId="{EF3D9092-9499-4955-9514-1CF7E59B5C67}"/>
          </ac:spMkLst>
        </pc:spChg>
      </pc:sldChg>
      <pc:sldChg chg="modSp mod">
        <pc:chgData name="Grainne Kearney" userId="813ee57c-cc1b-4da7-9389-06ed350f349b" providerId="ADAL" clId="{3A79441D-A644-B747-88AD-D211E0526AC6}" dt="2022-07-29T10:24:19.207" v="782" actId="20577"/>
        <pc:sldMkLst>
          <pc:docMk/>
          <pc:sldMk cId="0" sldId="304"/>
        </pc:sldMkLst>
        <pc:spChg chg="mod">
          <ac:chgData name="Grainne Kearney" userId="813ee57c-cc1b-4da7-9389-06ed350f349b" providerId="ADAL" clId="{3A79441D-A644-B747-88AD-D211E0526AC6}" dt="2022-07-29T10:24:19.207" v="782" actId="20577"/>
          <ac:spMkLst>
            <pc:docMk/>
            <pc:sldMk cId="0" sldId="304"/>
            <ac:spMk id="25603" creationId="{4334D98C-C082-4D17-A79A-79D83DBC16AA}"/>
          </ac:spMkLst>
        </pc:spChg>
      </pc:sldChg>
      <pc:sldChg chg="modSp mod">
        <pc:chgData name="Grainne Kearney" userId="813ee57c-cc1b-4da7-9389-06ed350f349b" providerId="ADAL" clId="{3A79441D-A644-B747-88AD-D211E0526AC6}" dt="2022-07-29T10:22:49.550" v="724" actId="20577"/>
        <pc:sldMkLst>
          <pc:docMk/>
          <pc:sldMk cId="2370754957" sldId="319"/>
        </pc:sldMkLst>
        <pc:spChg chg="mod">
          <ac:chgData name="Grainne Kearney" userId="813ee57c-cc1b-4da7-9389-06ed350f349b" providerId="ADAL" clId="{3A79441D-A644-B747-88AD-D211E0526AC6}" dt="2022-07-29T10:22:49.550" v="724" actId="20577"/>
          <ac:spMkLst>
            <pc:docMk/>
            <pc:sldMk cId="2370754957" sldId="319"/>
            <ac:spMk id="22531" creationId="{9D8A25E4-2F63-4CBB-B288-D467E67C3E68}"/>
          </ac:spMkLst>
        </pc:spChg>
      </pc:sldChg>
      <pc:sldChg chg="modSp add mod">
        <pc:chgData name="Grainne Kearney" userId="813ee57c-cc1b-4da7-9389-06ed350f349b" providerId="ADAL" clId="{3A79441D-A644-B747-88AD-D211E0526AC6}" dt="2022-07-29T10:19:06.764" v="697" actId="20577"/>
        <pc:sldMkLst>
          <pc:docMk/>
          <pc:sldMk cId="3534414213" sldId="321"/>
        </pc:sldMkLst>
        <pc:spChg chg="mod">
          <ac:chgData name="Grainne Kearney" userId="813ee57c-cc1b-4da7-9389-06ed350f349b" providerId="ADAL" clId="{3A79441D-A644-B747-88AD-D211E0526AC6}" dt="2022-07-29T10:14:40.285" v="336" actId="20577"/>
          <ac:spMkLst>
            <pc:docMk/>
            <pc:sldMk cId="3534414213" sldId="321"/>
            <ac:spMk id="17410" creationId="{911F2CF0-E4E4-4C99-BB78-DBD574339D8A}"/>
          </ac:spMkLst>
        </pc:spChg>
        <pc:spChg chg="mod">
          <ac:chgData name="Grainne Kearney" userId="813ee57c-cc1b-4da7-9389-06ed350f349b" providerId="ADAL" clId="{3A79441D-A644-B747-88AD-D211E0526AC6}" dt="2022-07-29T10:19:06.764" v="697" actId="20577"/>
          <ac:spMkLst>
            <pc:docMk/>
            <pc:sldMk cId="3534414213" sldId="321"/>
            <ac:spMk id="17411" creationId="{74B4A875-3246-4622-9450-545FD00CE99A}"/>
          </ac:spMkLst>
        </pc:spChg>
      </pc:sldChg>
      <pc:sldChg chg="modSp add mod ord">
        <pc:chgData name="Grainne Kearney" userId="813ee57c-cc1b-4da7-9389-06ed350f349b" providerId="ADAL" clId="{3A79441D-A644-B747-88AD-D211E0526AC6}" dt="2022-07-29T10:27:20.775" v="895" actId="20578"/>
        <pc:sldMkLst>
          <pc:docMk/>
          <pc:sldMk cId="3678422360" sldId="322"/>
        </pc:sldMkLst>
        <pc:spChg chg="mod">
          <ac:chgData name="Grainne Kearney" userId="813ee57c-cc1b-4da7-9389-06ed350f349b" providerId="ADAL" clId="{3A79441D-A644-B747-88AD-D211E0526AC6}" dt="2022-07-29T10:26:27.850" v="864" actId="20577"/>
          <ac:spMkLst>
            <pc:docMk/>
            <pc:sldMk cId="3678422360" sldId="322"/>
            <ac:spMk id="19460" creationId="{FAC1A118-B1EE-4E4E-8031-C3FC8D72C3C1}"/>
          </ac:spMkLst>
        </pc:spChg>
      </pc:sldChg>
      <pc:sldChg chg="modSp add mod ord">
        <pc:chgData name="Grainne Kearney" userId="813ee57c-cc1b-4da7-9389-06ed350f349b" providerId="ADAL" clId="{3A79441D-A644-B747-88AD-D211E0526AC6}" dt="2022-07-29T10:36:34.791" v="1254" actId="20577"/>
        <pc:sldMkLst>
          <pc:docMk/>
          <pc:sldMk cId="3197940731" sldId="323"/>
        </pc:sldMkLst>
        <pc:spChg chg="mod">
          <ac:chgData name="Grainne Kearney" userId="813ee57c-cc1b-4da7-9389-06ed350f349b" providerId="ADAL" clId="{3A79441D-A644-B747-88AD-D211E0526AC6}" dt="2022-07-29T10:27:02.227" v="893" actId="20577"/>
          <ac:spMkLst>
            <pc:docMk/>
            <pc:sldMk cId="3197940731" sldId="323"/>
            <ac:spMk id="24578" creationId="{6C6FE0A3-89B7-4F8F-AB31-03F76EC57DF8}"/>
          </ac:spMkLst>
        </pc:spChg>
        <pc:spChg chg="mod">
          <ac:chgData name="Grainne Kearney" userId="813ee57c-cc1b-4da7-9389-06ed350f349b" providerId="ADAL" clId="{3A79441D-A644-B747-88AD-D211E0526AC6}" dt="2022-07-29T10:36:34.791" v="1254" actId="20577"/>
          <ac:spMkLst>
            <pc:docMk/>
            <pc:sldMk cId="3197940731" sldId="323"/>
            <ac:spMk id="24579" creationId="{3B3FA811-9A70-45D2-90DB-9956810B65DE}"/>
          </ac:spMkLst>
        </pc:spChg>
      </pc:sldChg>
      <pc:sldChg chg="modSp add mod">
        <pc:chgData name="Grainne Kearney" userId="813ee57c-cc1b-4da7-9389-06ed350f349b" providerId="ADAL" clId="{3A79441D-A644-B747-88AD-D211E0526AC6}" dt="2022-07-29T10:36:20.186" v="1245" actId="1076"/>
        <pc:sldMkLst>
          <pc:docMk/>
          <pc:sldMk cId="2657285889" sldId="324"/>
        </pc:sldMkLst>
        <pc:spChg chg="mod">
          <ac:chgData name="Grainne Kearney" userId="813ee57c-cc1b-4da7-9389-06ed350f349b" providerId="ADAL" clId="{3A79441D-A644-B747-88AD-D211E0526AC6}" dt="2022-07-29T10:36:12.333" v="1244" actId="14100"/>
          <ac:spMkLst>
            <pc:docMk/>
            <pc:sldMk cId="2657285889" sldId="324"/>
            <ac:spMk id="24578" creationId="{6C6FE0A3-89B7-4F8F-AB31-03F76EC57DF8}"/>
          </ac:spMkLst>
        </pc:spChg>
        <pc:spChg chg="mod">
          <ac:chgData name="Grainne Kearney" userId="813ee57c-cc1b-4da7-9389-06ed350f349b" providerId="ADAL" clId="{3A79441D-A644-B747-88AD-D211E0526AC6}" dt="2022-07-29T10:36:20.186" v="1245" actId="1076"/>
          <ac:spMkLst>
            <pc:docMk/>
            <pc:sldMk cId="2657285889" sldId="324"/>
            <ac:spMk id="24579" creationId="{3B3FA811-9A70-45D2-90DB-9956810B65DE}"/>
          </ac:spMkLst>
        </pc:spChg>
      </pc:sldChg>
      <pc:sldChg chg="add del">
        <pc:chgData name="Grainne Kearney" userId="813ee57c-cc1b-4da7-9389-06ed350f349b" providerId="ADAL" clId="{3A79441D-A644-B747-88AD-D211E0526AC6}" dt="2022-07-29T10:38:25.612" v="1310" actId="2696"/>
        <pc:sldMkLst>
          <pc:docMk/>
          <pc:sldMk cId="642418635" sldId="325"/>
        </pc:sldMkLst>
      </pc:sldChg>
      <pc:sldChg chg="modSp add mod">
        <pc:chgData name="Grainne Kearney" userId="813ee57c-cc1b-4da7-9389-06ed350f349b" providerId="ADAL" clId="{3A79441D-A644-B747-88AD-D211E0526AC6}" dt="2022-07-29T10:37:50.738" v="1307" actId="20577"/>
        <pc:sldMkLst>
          <pc:docMk/>
          <pc:sldMk cId="3681446779" sldId="326"/>
        </pc:sldMkLst>
        <pc:spChg chg="mod">
          <ac:chgData name="Grainne Kearney" userId="813ee57c-cc1b-4da7-9389-06ed350f349b" providerId="ADAL" clId="{3A79441D-A644-B747-88AD-D211E0526AC6}" dt="2022-07-29T10:37:50.738" v="1307" actId="20577"/>
          <ac:spMkLst>
            <pc:docMk/>
            <pc:sldMk cId="3681446779" sldId="326"/>
            <ac:spMk id="24579" creationId="{3B3FA811-9A70-45D2-90DB-9956810B65DE}"/>
          </ac:spMkLst>
        </pc:spChg>
      </pc:sldChg>
      <pc:sldChg chg="modSp add mod modNotesTx">
        <pc:chgData name="Grainne Kearney" userId="813ee57c-cc1b-4da7-9389-06ed350f349b" providerId="ADAL" clId="{3A79441D-A644-B747-88AD-D211E0526AC6}" dt="2022-07-29T10:40:43.343" v="1421" actId="20577"/>
        <pc:sldMkLst>
          <pc:docMk/>
          <pc:sldMk cId="856815826" sldId="327"/>
        </pc:sldMkLst>
        <pc:spChg chg="mod">
          <ac:chgData name="Grainne Kearney" userId="813ee57c-cc1b-4da7-9389-06ed350f349b" providerId="ADAL" clId="{3A79441D-A644-B747-88AD-D211E0526AC6}" dt="2022-07-29T10:39:55.218" v="1386" actId="20577"/>
          <ac:spMkLst>
            <pc:docMk/>
            <pc:sldMk cId="856815826" sldId="327"/>
            <ac:spMk id="24579" creationId="{3B3FA811-9A70-45D2-90DB-9956810B65DE}"/>
          </ac:spMkLst>
        </pc:spChg>
      </pc:sldChg>
      <pc:sldChg chg="modSp add mod">
        <pc:chgData name="Grainne Kearney" userId="813ee57c-cc1b-4da7-9389-06ed350f349b" providerId="ADAL" clId="{3A79441D-A644-B747-88AD-D211E0526AC6}" dt="2022-07-29T10:41:10.545" v="1480" actId="313"/>
        <pc:sldMkLst>
          <pc:docMk/>
          <pc:sldMk cId="4015880992" sldId="328"/>
        </pc:sldMkLst>
        <pc:spChg chg="mod">
          <ac:chgData name="Grainne Kearney" userId="813ee57c-cc1b-4da7-9389-06ed350f349b" providerId="ADAL" clId="{3A79441D-A644-B747-88AD-D211E0526AC6}" dt="2022-07-29T10:41:10.545" v="1480" actId="313"/>
          <ac:spMkLst>
            <pc:docMk/>
            <pc:sldMk cId="4015880992" sldId="328"/>
            <ac:spMk id="24578" creationId="{6C6FE0A3-89B7-4F8F-AB31-03F76EC57DF8}"/>
          </ac:spMkLst>
        </pc:spChg>
        <pc:spChg chg="mod">
          <ac:chgData name="Grainne Kearney" userId="813ee57c-cc1b-4da7-9389-06ed350f349b" providerId="ADAL" clId="{3A79441D-A644-B747-88AD-D211E0526AC6}" dt="2022-07-29T10:40:25.886" v="1388" actId="20577"/>
          <ac:spMkLst>
            <pc:docMk/>
            <pc:sldMk cId="4015880992" sldId="328"/>
            <ac:spMk id="24579" creationId="{3B3FA811-9A70-45D2-90DB-9956810B65DE}"/>
          </ac:spMkLst>
        </pc:spChg>
      </pc:sldChg>
      <pc:sldChg chg="modSp add mod ord">
        <pc:chgData name="Grainne Kearney" userId="813ee57c-cc1b-4da7-9389-06ed350f349b" providerId="ADAL" clId="{3A79441D-A644-B747-88AD-D211E0526AC6}" dt="2022-07-29T13:22:58.925" v="1723" actId="20577"/>
        <pc:sldMkLst>
          <pc:docMk/>
          <pc:sldMk cId="741080696" sldId="329"/>
        </pc:sldMkLst>
        <pc:spChg chg="mod">
          <ac:chgData name="Grainne Kearney" userId="813ee57c-cc1b-4da7-9389-06ed350f349b" providerId="ADAL" clId="{3A79441D-A644-B747-88AD-D211E0526AC6}" dt="2022-07-29T13:22:58.925" v="1723" actId="20577"/>
          <ac:spMkLst>
            <pc:docMk/>
            <pc:sldMk cId="741080696" sldId="329"/>
            <ac:spMk id="24579" creationId="{3B3FA811-9A70-45D2-90DB-9956810B65DE}"/>
          </ac:spMkLst>
        </pc:spChg>
      </pc:sldChg>
      <pc:sldChg chg="modSp add del mod modNotesTx">
        <pc:chgData name="Grainne Kearney" userId="813ee57c-cc1b-4da7-9389-06ed350f349b" providerId="ADAL" clId="{3A79441D-A644-B747-88AD-D211E0526AC6}" dt="2022-07-29T13:22:04.429" v="1543" actId="2696"/>
        <pc:sldMkLst>
          <pc:docMk/>
          <pc:sldMk cId="3607504400" sldId="329"/>
        </pc:sldMkLst>
        <pc:spChg chg="mod">
          <ac:chgData name="Grainne Kearney" userId="813ee57c-cc1b-4da7-9389-06ed350f349b" providerId="ADAL" clId="{3A79441D-A644-B747-88AD-D211E0526AC6}" dt="2022-07-29T13:22:01.313" v="1542" actId="20577"/>
          <ac:spMkLst>
            <pc:docMk/>
            <pc:sldMk cId="3607504400" sldId="329"/>
            <ac:spMk id="24578" creationId="{6C6FE0A3-89B7-4F8F-AB31-03F76EC57DF8}"/>
          </ac:spMkLst>
        </pc:spChg>
      </pc:sldChg>
      <pc:sldChg chg="modSp add mod modNotesTx">
        <pc:chgData name="Grainne Kearney" userId="813ee57c-cc1b-4da7-9389-06ed350f349b" providerId="ADAL" clId="{3A79441D-A644-B747-88AD-D211E0526AC6}" dt="2022-07-29T13:30:32.349" v="1875" actId="20577"/>
        <pc:sldMkLst>
          <pc:docMk/>
          <pc:sldMk cId="3915959797" sldId="330"/>
        </pc:sldMkLst>
        <pc:spChg chg="mod">
          <ac:chgData name="Grainne Kearney" userId="813ee57c-cc1b-4da7-9389-06ed350f349b" providerId="ADAL" clId="{3A79441D-A644-B747-88AD-D211E0526AC6}" dt="2022-07-29T13:30:32.349" v="1875" actId="20577"/>
          <ac:spMkLst>
            <pc:docMk/>
            <pc:sldMk cId="3915959797" sldId="330"/>
            <ac:spMk id="24579" creationId="{3B3FA811-9A70-45D2-90DB-9956810B65DE}"/>
          </ac:spMkLst>
        </pc:spChg>
      </pc:sldChg>
      <pc:sldMasterChg chg="delSldLayout">
        <pc:chgData name="Grainne Kearney" userId="813ee57c-cc1b-4da7-9389-06ed350f349b" providerId="ADAL" clId="{3A79441D-A644-B747-88AD-D211E0526AC6}" dt="2022-07-29T10:41:12.442" v="1481" actId="2696"/>
        <pc:sldMasterMkLst>
          <pc:docMk/>
          <pc:sldMasterMk cId="0" sldId="2147483648"/>
        </pc:sldMasterMkLst>
        <pc:sldLayoutChg chg="del">
          <pc:chgData name="Grainne Kearney" userId="813ee57c-cc1b-4da7-9389-06ed350f349b" providerId="ADAL" clId="{3A79441D-A644-B747-88AD-D211E0526AC6}" dt="2022-07-29T10:25:42.998" v="858" actId="2696"/>
          <pc:sldLayoutMkLst>
            <pc:docMk/>
            <pc:sldMasterMk cId="0" sldId="2147483648"/>
            <pc:sldLayoutMk cId="451634892" sldId="2147483730"/>
          </pc:sldLayoutMkLst>
        </pc:sldLayoutChg>
        <pc:sldLayoutChg chg="del">
          <pc:chgData name="Grainne Kearney" userId="813ee57c-cc1b-4da7-9389-06ed350f349b" providerId="ADAL" clId="{3A79441D-A644-B747-88AD-D211E0526AC6}" dt="2022-07-29T10:41:12.442" v="1481" actId="2696"/>
          <pc:sldLayoutMkLst>
            <pc:docMk/>
            <pc:sldMasterMk cId="0" sldId="2147483648"/>
            <pc:sldLayoutMk cId="2415540921" sldId="2147483731"/>
          </pc:sldLayoutMkLst>
        </pc:sldLayoutChg>
      </pc:sldMasterChg>
    </pc:docChg>
  </pc:docChgLst>
  <pc:docChgLst>
    <pc:chgData name="Grainne Kearney" userId="S::3053118@ads.qub.ac.uk::813ee57c-cc1b-4da7-9389-06ed350f349b" providerId="AD" clId="Web-{17C58FE9-2EFB-0372-E63B-140EBED7C0FB}"/>
    <pc:docChg chg="delSld modSld">
      <pc:chgData name="Grainne Kearney" userId="S::3053118@ads.qub.ac.uk::813ee57c-cc1b-4da7-9389-06ed350f349b" providerId="AD" clId="Web-{17C58FE9-2EFB-0372-E63B-140EBED7C0FB}" dt="2020-09-18T09:05:25.541" v="43"/>
      <pc:docMkLst>
        <pc:docMk/>
      </pc:docMkLst>
      <pc:sldChg chg="modSp">
        <pc:chgData name="Grainne Kearney" userId="S::3053118@ads.qub.ac.uk::813ee57c-cc1b-4da7-9389-06ed350f349b" providerId="AD" clId="Web-{17C58FE9-2EFB-0372-E63B-140EBED7C0FB}" dt="2020-09-18T08:57:30.750" v="5" actId="20577"/>
        <pc:sldMkLst>
          <pc:docMk/>
          <pc:sldMk cId="0" sldId="299"/>
        </pc:sldMkLst>
        <pc:spChg chg="mod">
          <ac:chgData name="Grainne Kearney" userId="S::3053118@ads.qub.ac.uk::813ee57c-cc1b-4da7-9389-06ed350f349b" providerId="AD" clId="Web-{17C58FE9-2EFB-0372-E63B-140EBED7C0FB}" dt="2020-09-18T08:57:30.750" v="5" actId="20577"/>
          <ac:spMkLst>
            <pc:docMk/>
            <pc:sldMk cId="0" sldId="299"/>
            <ac:spMk id="17411" creationId="{74B4A875-3246-4622-9450-545FD00CE99A}"/>
          </ac:spMkLst>
        </pc:spChg>
      </pc:sldChg>
      <pc:sldChg chg="modNotes">
        <pc:chgData name="Grainne Kearney" userId="S::3053118@ads.qub.ac.uk::813ee57c-cc1b-4da7-9389-06ed350f349b" providerId="AD" clId="Web-{17C58FE9-2EFB-0372-E63B-140EBED7C0FB}" dt="2020-09-18T09:00:54.426" v="38"/>
        <pc:sldMkLst>
          <pc:docMk/>
          <pc:sldMk cId="0" sldId="302"/>
        </pc:sldMkLst>
      </pc:sldChg>
      <pc:sldChg chg="modNotes">
        <pc:chgData name="Grainne Kearney" userId="S::3053118@ads.qub.ac.uk::813ee57c-cc1b-4da7-9389-06ed350f349b" providerId="AD" clId="Web-{17C58FE9-2EFB-0372-E63B-140EBED7C0FB}" dt="2020-09-18T09:05:25.541" v="43"/>
        <pc:sldMkLst>
          <pc:docMk/>
          <pc:sldMk cId="0" sldId="303"/>
        </pc:sldMkLst>
      </pc:sldChg>
      <pc:sldChg chg="modNotes">
        <pc:chgData name="Grainne Kearney" userId="S::3053118@ads.qub.ac.uk::813ee57c-cc1b-4da7-9389-06ed350f349b" providerId="AD" clId="Web-{17C58FE9-2EFB-0372-E63B-140EBED7C0FB}" dt="2020-09-18T09:01:48.505" v="40"/>
        <pc:sldMkLst>
          <pc:docMk/>
          <pc:sldMk cId="998522550" sldId="305"/>
        </pc:sldMkLst>
      </pc:sldChg>
      <pc:sldChg chg="modNotes">
        <pc:chgData name="Grainne Kearney" userId="S::3053118@ads.qub.ac.uk::813ee57c-cc1b-4da7-9389-06ed350f349b" providerId="AD" clId="Web-{17C58FE9-2EFB-0372-E63B-140EBED7C0FB}" dt="2020-09-18T08:58:41.392" v="11"/>
        <pc:sldMkLst>
          <pc:docMk/>
          <pc:sldMk cId="4290801875" sldId="306"/>
        </pc:sldMkLst>
      </pc:sldChg>
      <pc:sldChg chg="modNotes">
        <pc:chgData name="Grainne Kearney" userId="S::3053118@ads.qub.ac.uk::813ee57c-cc1b-4da7-9389-06ed350f349b" providerId="AD" clId="Web-{17C58FE9-2EFB-0372-E63B-140EBED7C0FB}" dt="2020-09-18T09:03:37.320" v="41"/>
        <pc:sldMkLst>
          <pc:docMk/>
          <pc:sldMk cId="3457862807" sldId="310"/>
        </pc:sldMkLst>
      </pc:sldChg>
      <pc:sldChg chg="modNotes">
        <pc:chgData name="Grainne Kearney" userId="S::3053118@ads.qub.ac.uk::813ee57c-cc1b-4da7-9389-06ed350f349b" providerId="AD" clId="Web-{17C58FE9-2EFB-0372-E63B-140EBED7C0FB}" dt="2020-09-18T09:01:20.270" v="39"/>
        <pc:sldMkLst>
          <pc:docMk/>
          <pc:sldMk cId="3135637822" sldId="313"/>
        </pc:sldMkLst>
      </pc:sldChg>
      <pc:sldChg chg="modSp">
        <pc:chgData name="Grainne Kearney" userId="S::3053118@ads.qub.ac.uk::813ee57c-cc1b-4da7-9389-06ed350f349b" providerId="AD" clId="Web-{17C58FE9-2EFB-0372-E63B-140EBED7C0FB}" dt="2020-09-18T08:58:24.548" v="9" actId="20577"/>
        <pc:sldMkLst>
          <pc:docMk/>
          <pc:sldMk cId="1164612983" sldId="314"/>
        </pc:sldMkLst>
        <pc:spChg chg="mod">
          <ac:chgData name="Grainne Kearney" userId="S::3053118@ads.qub.ac.uk::813ee57c-cc1b-4da7-9389-06ed350f349b" providerId="AD" clId="Web-{17C58FE9-2EFB-0372-E63B-140EBED7C0FB}" dt="2020-09-18T08:58:24.548" v="9" actId="20577"/>
          <ac:spMkLst>
            <pc:docMk/>
            <pc:sldMk cId="1164612983" sldId="314"/>
            <ac:spMk id="3" creationId="{88CD4D86-2AFC-42F8-A835-2E131E7E24FA}"/>
          </ac:spMkLst>
        </pc:spChg>
      </pc:sldChg>
      <pc:sldChg chg="del">
        <pc:chgData name="Grainne Kearney" userId="S::3053118@ads.qub.ac.uk::813ee57c-cc1b-4da7-9389-06ed350f349b" providerId="AD" clId="Web-{17C58FE9-2EFB-0372-E63B-140EBED7C0FB}" dt="2020-09-18T08:59:01.986" v="12"/>
        <pc:sldMkLst>
          <pc:docMk/>
          <pc:sldMk cId="2970776934" sldId="316"/>
        </pc:sldMkLst>
      </pc:sldChg>
      <pc:sldChg chg="modSp">
        <pc:chgData name="Grainne Kearney" userId="S::3053118@ads.qub.ac.uk::813ee57c-cc1b-4da7-9389-06ed350f349b" providerId="AD" clId="Web-{17C58FE9-2EFB-0372-E63B-140EBED7C0FB}" dt="2020-09-18T08:56:08.905" v="4" actId="20577"/>
        <pc:sldMkLst>
          <pc:docMk/>
          <pc:sldMk cId="2439062808" sldId="317"/>
        </pc:sldMkLst>
        <pc:spChg chg="mod">
          <ac:chgData name="Grainne Kearney" userId="S::3053118@ads.qub.ac.uk::813ee57c-cc1b-4da7-9389-06ed350f349b" providerId="AD" clId="Web-{17C58FE9-2EFB-0372-E63B-140EBED7C0FB}" dt="2020-09-18T08:56:08.905" v="4" actId="20577"/>
          <ac:spMkLst>
            <pc:docMk/>
            <pc:sldMk cId="2439062808" sldId="317"/>
            <ac:spMk id="3" creationId="{0C1502F9-0857-4259-A928-28D251286D8D}"/>
          </ac:spMkLst>
        </pc:spChg>
      </pc:sldChg>
    </pc:docChg>
  </pc:docChgLst>
  <pc:docChgLst>
    <pc:chgData name="Grainne Kearney" userId="813ee57c-cc1b-4da7-9389-06ed350f349b" providerId="ADAL" clId="{68D1BC88-B4BB-8946-8052-085DFC4FB32C}"/>
    <pc:docChg chg="custSel addSld delSld modSld sldOrd">
      <pc:chgData name="Grainne Kearney" userId="813ee57c-cc1b-4da7-9389-06ed350f349b" providerId="ADAL" clId="{68D1BC88-B4BB-8946-8052-085DFC4FB32C}" dt="2023-08-02T15:00:10.157" v="3910" actId="255"/>
      <pc:docMkLst>
        <pc:docMk/>
      </pc:docMkLst>
      <pc:sldChg chg="modSp mod">
        <pc:chgData name="Grainne Kearney" userId="813ee57c-cc1b-4da7-9389-06ed350f349b" providerId="ADAL" clId="{68D1BC88-B4BB-8946-8052-085DFC4FB32C}" dt="2023-08-02T14:51:11.673" v="3588" actId="20577"/>
        <pc:sldMkLst>
          <pc:docMk/>
          <pc:sldMk cId="0" sldId="281"/>
        </pc:sldMkLst>
        <pc:spChg chg="mod">
          <ac:chgData name="Grainne Kearney" userId="813ee57c-cc1b-4da7-9389-06ed350f349b" providerId="ADAL" clId="{68D1BC88-B4BB-8946-8052-085DFC4FB32C}" dt="2023-08-02T14:51:11.673" v="3588" actId="20577"/>
          <ac:spMkLst>
            <pc:docMk/>
            <pc:sldMk cId="0" sldId="281"/>
            <ac:spMk id="20483" creationId="{D8B35195-D8D2-4C4F-8578-5B18A61B74E6}"/>
          </ac:spMkLst>
        </pc:spChg>
      </pc:sldChg>
      <pc:sldChg chg="modSp mod">
        <pc:chgData name="Grainne Kearney" userId="813ee57c-cc1b-4da7-9389-06ed350f349b" providerId="ADAL" clId="{68D1BC88-B4BB-8946-8052-085DFC4FB32C}" dt="2023-07-26T15:57:16.612" v="653" actId="21"/>
        <pc:sldMkLst>
          <pc:docMk/>
          <pc:sldMk cId="0" sldId="291"/>
        </pc:sldMkLst>
        <pc:spChg chg="mod">
          <ac:chgData name="Grainne Kearney" userId="813ee57c-cc1b-4da7-9389-06ed350f349b" providerId="ADAL" clId="{68D1BC88-B4BB-8946-8052-085DFC4FB32C}" dt="2023-07-26T15:57:16.612" v="653" actId="21"/>
          <ac:spMkLst>
            <pc:docMk/>
            <pc:sldMk cId="0" sldId="291"/>
            <ac:spMk id="21507" creationId="{8D053E59-7934-4508-AA80-BAAA1B87C4F9}"/>
          </ac:spMkLst>
        </pc:spChg>
      </pc:sldChg>
      <pc:sldChg chg="modSp mod">
        <pc:chgData name="Grainne Kearney" userId="813ee57c-cc1b-4da7-9389-06ed350f349b" providerId="ADAL" clId="{68D1BC88-B4BB-8946-8052-085DFC4FB32C}" dt="2023-07-26T16:03:35.598" v="833" actId="20577"/>
        <pc:sldMkLst>
          <pc:docMk/>
          <pc:sldMk cId="0" sldId="292"/>
        </pc:sldMkLst>
        <pc:spChg chg="mod">
          <ac:chgData name="Grainne Kearney" userId="813ee57c-cc1b-4da7-9389-06ed350f349b" providerId="ADAL" clId="{68D1BC88-B4BB-8946-8052-085DFC4FB32C}" dt="2023-07-26T16:03:35.598" v="833" actId="20577"/>
          <ac:spMkLst>
            <pc:docMk/>
            <pc:sldMk cId="0" sldId="292"/>
            <ac:spMk id="22531" creationId="{9D8A25E4-2F63-4CBB-B288-D467E67C3E68}"/>
          </ac:spMkLst>
        </pc:spChg>
      </pc:sldChg>
      <pc:sldChg chg="modSp mod">
        <pc:chgData name="Grainne Kearney" userId="813ee57c-cc1b-4da7-9389-06ed350f349b" providerId="ADAL" clId="{68D1BC88-B4BB-8946-8052-085DFC4FB32C}" dt="2023-07-26T16:13:22.802" v="1049" actId="20577"/>
        <pc:sldMkLst>
          <pc:docMk/>
          <pc:sldMk cId="0" sldId="293"/>
        </pc:sldMkLst>
        <pc:spChg chg="mod">
          <ac:chgData name="Grainne Kearney" userId="813ee57c-cc1b-4da7-9389-06ed350f349b" providerId="ADAL" clId="{68D1BC88-B4BB-8946-8052-085DFC4FB32C}" dt="2023-07-26T16:13:22.802" v="1049" actId="20577"/>
          <ac:spMkLst>
            <pc:docMk/>
            <pc:sldMk cId="0" sldId="293"/>
            <ac:spMk id="24579" creationId="{3B3FA811-9A70-45D2-90DB-9956810B65DE}"/>
          </ac:spMkLst>
        </pc:spChg>
      </pc:sldChg>
      <pc:sldChg chg="modSp mod">
        <pc:chgData name="Grainne Kearney" userId="813ee57c-cc1b-4da7-9389-06ed350f349b" providerId="ADAL" clId="{68D1BC88-B4BB-8946-8052-085DFC4FB32C}" dt="2023-08-02T14:48:06.019" v="3433" actId="20577"/>
        <pc:sldMkLst>
          <pc:docMk/>
          <pc:sldMk cId="0" sldId="297"/>
        </pc:sldMkLst>
        <pc:spChg chg="mod">
          <ac:chgData name="Grainne Kearney" userId="813ee57c-cc1b-4da7-9389-06ed350f349b" providerId="ADAL" clId="{68D1BC88-B4BB-8946-8052-085DFC4FB32C}" dt="2023-08-02T14:48:06.019" v="3433" actId="20577"/>
          <ac:spMkLst>
            <pc:docMk/>
            <pc:sldMk cId="0" sldId="297"/>
            <ac:spMk id="15363" creationId="{ABBDAC88-6AE7-4FDF-B201-E1CD2EE152C5}"/>
          </ac:spMkLst>
        </pc:spChg>
      </pc:sldChg>
      <pc:sldChg chg="modSp mod">
        <pc:chgData name="Grainne Kearney" userId="813ee57c-cc1b-4da7-9389-06ed350f349b" providerId="ADAL" clId="{68D1BC88-B4BB-8946-8052-085DFC4FB32C}" dt="2023-08-02T14:50:34.808" v="3586" actId="20577"/>
        <pc:sldMkLst>
          <pc:docMk/>
          <pc:sldMk cId="0" sldId="299"/>
        </pc:sldMkLst>
        <pc:spChg chg="mod">
          <ac:chgData name="Grainne Kearney" userId="813ee57c-cc1b-4da7-9389-06ed350f349b" providerId="ADAL" clId="{68D1BC88-B4BB-8946-8052-085DFC4FB32C}" dt="2023-08-02T14:48:37.358" v="3450" actId="20577"/>
          <ac:spMkLst>
            <pc:docMk/>
            <pc:sldMk cId="0" sldId="299"/>
            <ac:spMk id="17410" creationId="{911F2CF0-E4E4-4C99-BB78-DBD574339D8A}"/>
          </ac:spMkLst>
        </pc:spChg>
        <pc:spChg chg="mod">
          <ac:chgData name="Grainne Kearney" userId="813ee57c-cc1b-4da7-9389-06ed350f349b" providerId="ADAL" clId="{68D1BC88-B4BB-8946-8052-085DFC4FB32C}" dt="2023-08-02T14:50:34.808" v="3586" actId="20577"/>
          <ac:spMkLst>
            <pc:docMk/>
            <pc:sldMk cId="0" sldId="299"/>
            <ac:spMk id="17411" creationId="{74B4A875-3246-4622-9450-545FD00CE99A}"/>
          </ac:spMkLst>
        </pc:spChg>
      </pc:sldChg>
      <pc:sldChg chg="modSp mod modNotesTx">
        <pc:chgData name="Grainne Kearney" userId="813ee57c-cc1b-4da7-9389-06ed350f349b" providerId="ADAL" clId="{68D1BC88-B4BB-8946-8052-085DFC4FB32C}" dt="2023-07-26T15:42:54.462" v="14" actId="20577"/>
        <pc:sldMkLst>
          <pc:docMk/>
          <pc:sldMk cId="0" sldId="302"/>
        </pc:sldMkLst>
        <pc:spChg chg="mod">
          <ac:chgData name="Grainne Kearney" userId="813ee57c-cc1b-4da7-9389-06ed350f349b" providerId="ADAL" clId="{68D1BC88-B4BB-8946-8052-085DFC4FB32C}" dt="2023-07-26T15:39:20.392" v="3" actId="20577"/>
          <ac:spMkLst>
            <pc:docMk/>
            <pc:sldMk cId="0" sldId="302"/>
            <ac:spMk id="13316" creationId="{EF3D9092-9499-4955-9514-1CF7E59B5C67}"/>
          </ac:spMkLst>
        </pc:spChg>
      </pc:sldChg>
      <pc:sldChg chg="addSp modSp mod ord modClrScheme chgLayout">
        <pc:chgData name="Grainne Kearney" userId="813ee57c-cc1b-4da7-9389-06ed350f349b" providerId="ADAL" clId="{68D1BC88-B4BB-8946-8052-085DFC4FB32C}" dt="2023-08-02T14:58:38.096" v="3899" actId="20577"/>
        <pc:sldMkLst>
          <pc:docMk/>
          <pc:sldMk cId="0" sldId="303"/>
        </pc:sldMkLst>
        <pc:spChg chg="mod">
          <ac:chgData name="Grainne Kearney" userId="813ee57c-cc1b-4da7-9389-06ed350f349b" providerId="ADAL" clId="{68D1BC88-B4BB-8946-8052-085DFC4FB32C}" dt="2023-08-02T14:58:38.096" v="3899" actId="20577"/>
          <ac:spMkLst>
            <pc:docMk/>
            <pc:sldMk cId="0" sldId="303"/>
            <ac:spMk id="23554" creationId="{90A89CBF-C7C4-4E8B-813C-6EEEC965968C}"/>
          </ac:spMkLst>
        </pc:spChg>
        <pc:spChg chg="mod">
          <ac:chgData name="Grainne Kearney" userId="813ee57c-cc1b-4da7-9389-06ed350f349b" providerId="ADAL" clId="{68D1BC88-B4BB-8946-8052-085DFC4FB32C}" dt="2023-08-02T14:57:36.499" v="3840" actId="20577"/>
          <ac:spMkLst>
            <pc:docMk/>
            <pc:sldMk cId="0" sldId="303"/>
            <ac:spMk id="23555" creationId="{46016C30-F6A1-47D7-BA55-E84D37542F0B}"/>
          </ac:spMkLst>
        </pc:spChg>
        <pc:spChg chg="mod ord">
          <ac:chgData name="Grainne Kearney" userId="813ee57c-cc1b-4da7-9389-06ed350f349b" providerId="ADAL" clId="{68D1BC88-B4BB-8946-8052-085DFC4FB32C}" dt="2023-07-26T16:11:58.793" v="1011" actId="26606"/>
          <ac:spMkLst>
            <pc:docMk/>
            <pc:sldMk cId="0" sldId="303"/>
            <ac:spMk id="23556" creationId="{A913E69C-3A0F-47FD-86C6-0E0AA89353C0}"/>
          </ac:spMkLst>
        </pc:spChg>
        <pc:picChg chg="add mod">
          <ac:chgData name="Grainne Kearney" userId="813ee57c-cc1b-4da7-9389-06ed350f349b" providerId="ADAL" clId="{68D1BC88-B4BB-8946-8052-085DFC4FB32C}" dt="2023-08-02T14:57:39.938" v="3841" actId="14100"/>
          <ac:picMkLst>
            <pc:docMk/>
            <pc:sldMk cId="0" sldId="303"/>
            <ac:picMk id="1026" creationId="{B567F963-9778-62AF-D7BC-7D9712F94849}"/>
          </ac:picMkLst>
        </pc:picChg>
      </pc:sldChg>
      <pc:sldChg chg="modSp mod">
        <pc:chgData name="Grainne Kearney" userId="813ee57c-cc1b-4da7-9389-06ed350f349b" providerId="ADAL" clId="{68D1BC88-B4BB-8946-8052-085DFC4FB32C}" dt="2023-08-02T15:00:10.157" v="3910" actId="255"/>
        <pc:sldMkLst>
          <pc:docMk/>
          <pc:sldMk cId="0" sldId="304"/>
        </pc:sldMkLst>
        <pc:spChg chg="mod">
          <ac:chgData name="Grainne Kearney" userId="813ee57c-cc1b-4da7-9389-06ed350f349b" providerId="ADAL" clId="{68D1BC88-B4BB-8946-8052-085DFC4FB32C}" dt="2023-08-02T15:00:10.157" v="3910" actId="255"/>
          <ac:spMkLst>
            <pc:docMk/>
            <pc:sldMk cId="0" sldId="304"/>
            <ac:spMk id="25602" creationId="{CBA48AA8-F6B3-4F59-ADA9-970F0438D66E}"/>
          </ac:spMkLst>
        </pc:spChg>
        <pc:spChg chg="mod">
          <ac:chgData name="Grainne Kearney" userId="813ee57c-cc1b-4da7-9389-06ed350f349b" providerId="ADAL" clId="{68D1BC88-B4BB-8946-8052-085DFC4FB32C}" dt="2023-08-02T14:59:49.439" v="3906" actId="20577"/>
          <ac:spMkLst>
            <pc:docMk/>
            <pc:sldMk cId="0" sldId="304"/>
            <ac:spMk id="25603" creationId="{4334D98C-C082-4D17-A79A-79D83DBC16AA}"/>
          </ac:spMkLst>
        </pc:spChg>
      </pc:sldChg>
      <pc:sldChg chg="modSp mod">
        <pc:chgData name="Grainne Kearney" userId="813ee57c-cc1b-4da7-9389-06ed350f349b" providerId="ADAL" clId="{68D1BC88-B4BB-8946-8052-085DFC4FB32C}" dt="2023-07-26T15:43:47.678" v="80" actId="20577"/>
        <pc:sldMkLst>
          <pc:docMk/>
          <pc:sldMk cId="2439062808" sldId="317"/>
        </pc:sldMkLst>
        <pc:spChg chg="mod">
          <ac:chgData name="Grainne Kearney" userId="813ee57c-cc1b-4da7-9389-06ed350f349b" providerId="ADAL" clId="{68D1BC88-B4BB-8946-8052-085DFC4FB32C}" dt="2023-07-26T15:43:47.678" v="80" actId="20577"/>
          <ac:spMkLst>
            <pc:docMk/>
            <pc:sldMk cId="2439062808" sldId="317"/>
            <ac:spMk id="3" creationId="{0C1502F9-0857-4259-A928-28D251286D8D}"/>
          </ac:spMkLst>
        </pc:spChg>
      </pc:sldChg>
      <pc:sldChg chg="modSp mod modNotesTx">
        <pc:chgData name="Grainne Kearney" userId="813ee57c-cc1b-4da7-9389-06ed350f349b" providerId="ADAL" clId="{68D1BC88-B4BB-8946-8052-085DFC4FB32C}" dt="2023-08-02T14:57:11.673" v="3813" actId="20577"/>
        <pc:sldMkLst>
          <pc:docMk/>
          <pc:sldMk cId="2370754957" sldId="319"/>
        </pc:sldMkLst>
        <pc:spChg chg="mod">
          <ac:chgData name="Grainne Kearney" userId="813ee57c-cc1b-4da7-9389-06ed350f349b" providerId="ADAL" clId="{68D1BC88-B4BB-8946-8052-085DFC4FB32C}" dt="2023-08-02T14:57:11.673" v="3813" actId="20577"/>
          <ac:spMkLst>
            <pc:docMk/>
            <pc:sldMk cId="2370754957" sldId="319"/>
            <ac:spMk id="22531" creationId="{9D8A25E4-2F63-4CBB-B288-D467E67C3E68}"/>
          </ac:spMkLst>
        </pc:spChg>
      </pc:sldChg>
      <pc:sldChg chg="modSp mod">
        <pc:chgData name="Grainne Kearney" userId="813ee57c-cc1b-4da7-9389-06ed350f349b" providerId="ADAL" clId="{68D1BC88-B4BB-8946-8052-085DFC4FB32C}" dt="2023-07-26T15:47:13.398" v="319" actId="20577"/>
        <pc:sldMkLst>
          <pc:docMk/>
          <pc:sldMk cId="3534414213" sldId="321"/>
        </pc:sldMkLst>
        <pc:spChg chg="mod">
          <ac:chgData name="Grainne Kearney" userId="813ee57c-cc1b-4da7-9389-06ed350f349b" providerId="ADAL" clId="{68D1BC88-B4BB-8946-8052-085DFC4FB32C}" dt="2023-07-26T15:45:41.113" v="175" actId="20577"/>
          <ac:spMkLst>
            <pc:docMk/>
            <pc:sldMk cId="3534414213" sldId="321"/>
            <ac:spMk id="17410" creationId="{911F2CF0-E4E4-4C99-BB78-DBD574339D8A}"/>
          </ac:spMkLst>
        </pc:spChg>
        <pc:spChg chg="mod">
          <ac:chgData name="Grainne Kearney" userId="813ee57c-cc1b-4da7-9389-06ed350f349b" providerId="ADAL" clId="{68D1BC88-B4BB-8946-8052-085DFC4FB32C}" dt="2023-07-26T15:47:13.398" v="319" actId="20577"/>
          <ac:spMkLst>
            <pc:docMk/>
            <pc:sldMk cId="3534414213" sldId="321"/>
            <ac:spMk id="17411" creationId="{74B4A875-3246-4622-9450-545FD00CE99A}"/>
          </ac:spMkLst>
        </pc:spChg>
      </pc:sldChg>
      <pc:sldChg chg="modSp mod">
        <pc:chgData name="Grainne Kearney" userId="813ee57c-cc1b-4da7-9389-06ed350f349b" providerId="ADAL" clId="{68D1BC88-B4BB-8946-8052-085DFC4FB32C}" dt="2023-07-26T15:49:05.564" v="353" actId="20577"/>
        <pc:sldMkLst>
          <pc:docMk/>
          <pc:sldMk cId="3197940731" sldId="323"/>
        </pc:sldMkLst>
        <pc:spChg chg="mod">
          <ac:chgData name="Grainne Kearney" userId="813ee57c-cc1b-4da7-9389-06ed350f349b" providerId="ADAL" clId="{68D1BC88-B4BB-8946-8052-085DFC4FB32C}" dt="2023-07-26T15:49:05.564" v="353" actId="20577"/>
          <ac:spMkLst>
            <pc:docMk/>
            <pc:sldMk cId="3197940731" sldId="323"/>
            <ac:spMk id="24579" creationId="{3B3FA811-9A70-45D2-90DB-9956810B65DE}"/>
          </ac:spMkLst>
        </pc:spChg>
      </pc:sldChg>
      <pc:sldChg chg="modSp mod modNotesTx">
        <pc:chgData name="Grainne Kearney" userId="813ee57c-cc1b-4da7-9389-06ed350f349b" providerId="ADAL" clId="{68D1BC88-B4BB-8946-8052-085DFC4FB32C}" dt="2023-07-26T15:49:46.790" v="407" actId="20577"/>
        <pc:sldMkLst>
          <pc:docMk/>
          <pc:sldMk cId="2657285889" sldId="324"/>
        </pc:sldMkLst>
        <pc:spChg chg="mod">
          <ac:chgData name="Grainne Kearney" userId="813ee57c-cc1b-4da7-9389-06ed350f349b" providerId="ADAL" clId="{68D1BC88-B4BB-8946-8052-085DFC4FB32C}" dt="2023-07-26T15:49:28.299" v="378" actId="20577"/>
          <ac:spMkLst>
            <pc:docMk/>
            <pc:sldMk cId="2657285889" sldId="324"/>
            <ac:spMk id="24579" creationId="{3B3FA811-9A70-45D2-90DB-9956810B65DE}"/>
          </ac:spMkLst>
        </pc:spChg>
      </pc:sldChg>
      <pc:sldChg chg="modSp mod">
        <pc:chgData name="Grainne Kearney" userId="813ee57c-cc1b-4da7-9389-06ed350f349b" providerId="ADAL" clId="{68D1BC88-B4BB-8946-8052-085DFC4FB32C}" dt="2023-07-26T15:50:46.360" v="410" actId="20577"/>
        <pc:sldMkLst>
          <pc:docMk/>
          <pc:sldMk cId="856815826" sldId="327"/>
        </pc:sldMkLst>
        <pc:spChg chg="mod">
          <ac:chgData name="Grainne Kearney" userId="813ee57c-cc1b-4da7-9389-06ed350f349b" providerId="ADAL" clId="{68D1BC88-B4BB-8946-8052-085DFC4FB32C}" dt="2023-07-26T15:50:46.360" v="410" actId="20577"/>
          <ac:spMkLst>
            <pc:docMk/>
            <pc:sldMk cId="856815826" sldId="327"/>
            <ac:spMk id="24579" creationId="{3B3FA811-9A70-45D2-90DB-9956810B65DE}"/>
          </ac:spMkLst>
        </pc:spChg>
      </pc:sldChg>
      <pc:sldChg chg="modNotesTx">
        <pc:chgData name="Grainne Kearney" userId="813ee57c-cc1b-4da7-9389-06ed350f349b" providerId="ADAL" clId="{68D1BC88-B4BB-8946-8052-085DFC4FB32C}" dt="2023-07-26T15:51:53.559" v="490" actId="20577"/>
        <pc:sldMkLst>
          <pc:docMk/>
          <pc:sldMk cId="4015880992" sldId="328"/>
        </pc:sldMkLst>
      </pc:sldChg>
      <pc:sldChg chg="del">
        <pc:chgData name="Grainne Kearney" userId="813ee57c-cc1b-4da7-9389-06ed350f349b" providerId="ADAL" clId="{68D1BC88-B4BB-8946-8052-085DFC4FB32C}" dt="2023-07-26T15:47:50.553" v="321" actId="2696"/>
        <pc:sldMkLst>
          <pc:docMk/>
          <pc:sldMk cId="741080696" sldId="329"/>
        </pc:sldMkLst>
      </pc:sldChg>
      <pc:sldChg chg="modSp add mod modNotesTx">
        <pc:chgData name="Grainne Kearney" userId="813ee57c-cc1b-4da7-9389-06ed350f349b" providerId="ADAL" clId="{68D1BC88-B4BB-8946-8052-085DFC4FB32C}" dt="2023-08-02T14:54:48.496" v="3739" actId="20577"/>
        <pc:sldMkLst>
          <pc:docMk/>
          <pc:sldMk cId="1416217897" sldId="329"/>
        </pc:sldMkLst>
        <pc:spChg chg="mod">
          <ac:chgData name="Grainne Kearney" userId="813ee57c-cc1b-4da7-9389-06ed350f349b" providerId="ADAL" clId="{68D1BC88-B4BB-8946-8052-085DFC4FB32C}" dt="2023-07-26T15:55:35.066" v="555" actId="20577"/>
          <ac:spMkLst>
            <pc:docMk/>
            <pc:sldMk cId="1416217897" sldId="329"/>
            <ac:spMk id="20482" creationId="{51BEC59D-B829-4F6E-BC62-A32029500621}"/>
          </ac:spMkLst>
        </pc:spChg>
        <pc:spChg chg="mod">
          <ac:chgData name="Grainne Kearney" userId="813ee57c-cc1b-4da7-9389-06ed350f349b" providerId="ADAL" clId="{68D1BC88-B4BB-8946-8052-085DFC4FB32C}" dt="2023-08-02T14:54:48.496" v="3739" actId="20577"/>
          <ac:spMkLst>
            <pc:docMk/>
            <pc:sldMk cId="1416217897" sldId="329"/>
            <ac:spMk id="20483" creationId="{D8B35195-D8D2-4C4F-8578-5B18A61B74E6}"/>
          </ac:spMkLst>
        </pc:spChg>
      </pc:sldChg>
      <pc:sldChg chg="modSp new mod">
        <pc:chgData name="Grainne Kearney" userId="813ee57c-cc1b-4da7-9389-06ed350f349b" providerId="ADAL" clId="{68D1BC88-B4BB-8946-8052-085DFC4FB32C}" dt="2023-08-02T14:56:10.917" v="3796" actId="20577"/>
        <pc:sldMkLst>
          <pc:docMk/>
          <pc:sldMk cId="3350888161" sldId="330"/>
        </pc:sldMkLst>
        <pc:spChg chg="mod">
          <ac:chgData name="Grainne Kearney" userId="813ee57c-cc1b-4da7-9389-06ed350f349b" providerId="ADAL" clId="{68D1BC88-B4BB-8946-8052-085DFC4FB32C}" dt="2023-08-02T07:54:27.186" v="2646" actId="20577"/>
          <ac:spMkLst>
            <pc:docMk/>
            <pc:sldMk cId="3350888161" sldId="330"/>
            <ac:spMk id="2" creationId="{13214B61-97E6-EED9-6614-0A38C7B12DED}"/>
          </ac:spMkLst>
        </pc:spChg>
        <pc:spChg chg="mod">
          <ac:chgData name="Grainne Kearney" userId="813ee57c-cc1b-4da7-9389-06ed350f349b" providerId="ADAL" clId="{68D1BC88-B4BB-8946-8052-085DFC4FB32C}" dt="2023-08-02T14:56:10.917" v="3796" actId="20577"/>
          <ac:spMkLst>
            <pc:docMk/>
            <pc:sldMk cId="3350888161" sldId="330"/>
            <ac:spMk id="3" creationId="{38781B32-C4F2-4DA1-469C-1EA01634A31E}"/>
          </ac:spMkLst>
        </pc:spChg>
      </pc:sldChg>
      <pc:sldChg chg="del">
        <pc:chgData name="Grainne Kearney" userId="813ee57c-cc1b-4da7-9389-06ed350f349b" providerId="ADAL" clId="{68D1BC88-B4BB-8946-8052-085DFC4FB32C}" dt="2023-07-26T15:47:53.096" v="322" actId="2696"/>
        <pc:sldMkLst>
          <pc:docMk/>
          <pc:sldMk cId="3915959797" sldId="330"/>
        </pc:sldMkLst>
      </pc:sldChg>
      <pc:sldChg chg="modSp new mod ord modNotesTx">
        <pc:chgData name="Grainne Kearney" userId="813ee57c-cc1b-4da7-9389-06ed350f349b" providerId="ADAL" clId="{68D1BC88-B4BB-8946-8052-085DFC4FB32C}" dt="2023-08-02T14:53:11.181" v="3686" actId="20577"/>
        <pc:sldMkLst>
          <pc:docMk/>
          <pc:sldMk cId="3098661457" sldId="331"/>
        </pc:sldMkLst>
        <pc:spChg chg="mod">
          <ac:chgData name="Grainne Kearney" userId="813ee57c-cc1b-4da7-9389-06ed350f349b" providerId="ADAL" clId="{68D1BC88-B4BB-8946-8052-085DFC4FB32C}" dt="2023-08-02T07:31:07.459" v="2103" actId="14100"/>
          <ac:spMkLst>
            <pc:docMk/>
            <pc:sldMk cId="3098661457" sldId="331"/>
            <ac:spMk id="2" creationId="{BF9E7B4E-88B3-C81F-28CA-3CE509283D4C}"/>
          </ac:spMkLst>
        </pc:spChg>
        <pc:spChg chg="mod">
          <ac:chgData name="Grainne Kearney" userId="813ee57c-cc1b-4da7-9389-06ed350f349b" providerId="ADAL" clId="{68D1BC88-B4BB-8946-8052-085DFC4FB32C}" dt="2023-08-02T14:53:11.181" v="3686" actId="20577"/>
          <ac:spMkLst>
            <pc:docMk/>
            <pc:sldMk cId="3098661457" sldId="331"/>
            <ac:spMk id="3" creationId="{5F4E9384-8252-0AAC-FD7E-1593A5851B6F}"/>
          </ac:spMkLst>
        </pc:spChg>
      </pc:sldChg>
      <pc:sldChg chg="modSp new mod">
        <pc:chgData name="Grainne Kearney" userId="813ee57c-cc1b-4da7-9389-06ed350f349b" providerId="ADAL" clId="{68D1BC88-B4BB-8946-8052-085DFC4FB32C}" dt="2023-08-02T07:44:09.766" v="2437" actId="313"/>
        <pc:sldMkLst>
          <pc:docMk/>
          <pc:sldMk cId="112592870" sldId="332"/>
        </pc:sldMkLst>
        <pc:spChg chg="mod">
          <ac:chgData name="Grainne Kearney" userId="813ee57c-cc1b-4da7-9389-06ed350f349b" providerId="ADAL" clId="{68D1BC88-B4BB-8946-8052-085DFC4FB32C}" dt="2023-08-02T07:44:09.766" v="2437" actId="313"/>
          <ac:spMkLst>
            <pc:docMk/>
            <pc:sldMk cId="112592870" sldId="332"/>
            <ac:spMk id="3" creationId="{63DA7391-165B-282C-3DFD-040F9D012752}"/>
          </ac:spMkLst>
        </pc:spChg>
      </pc:sldChg>
      <pc:sldChg chg="new del">
        <pc:chgData name="Grainne Kearney" userId="813ee57c-cc1b-4da7-9389-06ed350f349b" providerId="ADAL" clId="{68D1BC88-B4BB-8946-8052-085DFC4FB32C}" dt="2023-08-02T14:58:01.106" v="3844" actId="2696"/>
        <pc:sldMkLst>
          <pc:docMk/>
          <pc:sldMk cId="3590176823" sldId="333"/>
        </pc:sldMkLst>
      </pc:sldChg>
      <pc:sldChg chg="modSp new mod">
        <pc:chgData name="Grainne Kearney" userId="813ee57c-cc1b-4da7-9389-06ed350f349b" providerId="ADAL" clId="{68D1BC88-B4BB-8946-8052-085DFC4FB32C}" dt="2023-08-02T14:59:10.412" v="3903" actId="5793"/>
        <pc:sldMkLst>
          <pc:docMk/>
          <pc:sldMk cId="3969555090" sldId="334"/>
        </pc:sldMkLst>
        <pc:spChg chg="mod">
          <ac:chgData name="Grainne Kearney" userId="813ee57c-cc1b-4da7-9389-06ed350f349b" providerId="ADAL" clId="{68D1BC88-B4BB-8946-8052-085DFC4FB32C}" dt="2023-08-02T14:58:58.648" v="3901" actId="255"/>
          <ac:spMkLst>
            <pc:docMk/>
            <pc:sldMk cId="3969555090" sldId="334"/>
            <ac:spMk id="2" creationId="{112B00F4-A4E6-FFB3-13E4-9AFC05BB23D1}"/>
          </ac:spMkLst>
        </pc:spChg>
        <pc:spChg chg="mod">
          <ac:chgData name="Grainne Kearney" userId="813ee57c-cc1b-4da7-9389-06ed350f349b" providerId="ADAL" clId="{68D1BC88-B4BB-8946-8052-085DFC4FB32C}" dt="2023-08-02T14:59:10.412" v="3903" actId="5793"/>
          <ac:spMkLst>
            <pc:docMk/>
            <pc:sldMk cId="3969555090" sldId="334"/>
            <ac:spMk id="3" creationId="{3A3E1413-AAD9-2757-9714-EA57E26DA180}"/>
          </ac:spMkLst>
        </pc:spChg>
      </pc:sldChg>
    </pc:docChg>
  </pc:docChgLst>
  <pc:docChgLst>
    <pc:chgData name="Grainne Kearney" userId="813ee57c-cc1b-4da7-9389-06ed350f349b" providerId="ADAL" clId="{E6CE990F-0355-4632-BF9B-585D2EF55F57}"/>
    <pc:docChg chg="custSel replTag delTag">
      <pc:chgData name="Grainne Kearney" userId="813ee57c-cc1b-4da7-9389-06ed350f349b" providerId="ADAL" clId="{E6CE990F-0355-4632-BF9B-585D2EF55F57}" dt="2022-09-29T13:00:41.140" v="6"/>
      <pc:docMkLst>
        <pc:docMk/>
      </pc:docMkLst>
    </pc:docChg>
  </pc:docChgLst>
  <pc:docChgLst>
    <pc:chgData name="Grainne Kearney" userId="813ee57c-cc1b-4da7-9389-06ed350f349b" providerId="ADAL" clId="{0E38042D-7BCB-BA42-AD99-D7FAF447D4C3}"/>
    <pc:docChg chg="undo redo custSel addSld delSld modSld">
      <pc:chgData name="Grainne Kearney" userId="813ee57c-cc1b-4da7-9389-06ed350f349b" providerId="ADAL" clId="{0E38042D-7BCB-BA42-AD99-D7FAF447D4C3}" dt="2021-08-04T11:35:24.615" v="824" actId="20577"/>
      <pc:docMkLst>
        <pc:docMk/>
      </pc:docMkLst>
      <pc:sldChg chg="modSp mod">
        <pc:chgData name="Grainne Kearney" userId="813ee57c-cc1b-4da7-9389-06ed350f349b" providerId="ADAL" clId="{0E38042D-7BCB-BA42-AD99-D7FAF447D4C3}" dt="2021-08-04T11:24:24.565" v="211" actId="20577"/>
        <pc:sldMkLst>
          <pc:docMk/>
          <pc:sldMk cId="0" sldId="281"/>
        </pc:sldMkLst>
        <pc:spChg chg="mod">
          <ac:chgData name="Grainne Kearney" userId="813ee57c-cc1b-4da7-9389-06ed350f349b" providerId="ADAL" clId="{0E38042D-7BCB-BA42-AD99-D7FAF447D4C3}" dt="2021-08-04T11:24:24.565" v="211" actId="20577"/>
          <ac:spMkLst>
            <pc:docMk/>
            <pc:sldMk cId="0" sldId="281"/>
            <ac:spMk id="20483" creationId="{D8B35195-D8D2-4C4F-8578-5B18A61B74E6}"/>
          </ac:spMkLst>
        </pc:spChg>
      </pc:sldChg>
      <pc:sldChg chg="modSp mod">
        <pc:chgData name="Grainne Kearney" userId="813ee57c-cc1b-4da7-9389-06ed350f349b" providerId="ADAL" clId="{0E38042D-7BCB-BA42-AD99-D7FAF447D4C3}" dt="2021-08-04T11:24:48.148" v="215" actId="313"/>
        <pc:sldMkLst>
          <pc:docMk/>
          <pc:sldMk cId="0" sldId="291"/>
        </pc:sldMkLst>
        <pc:spChg chg="mod">
          <ac:chgData name="Grainne Kearney" userId="813ee57c-cc1b-4da7-9389-06ed350f349b" providerId="ADAL" clId="{0E38042D-7BCB-BA42-AD99-D7FAF447D4C3}" dt="2021-08-04T11:24:48.148" v="215" actId="313"/>
          <ac:spMkLst>
            <pc:docMk/>
            <pc:sldMk cId="0" sldId="291"/>
            <ac:spMk id="21507" creationId="{8D053E59-7934-4508-AA80-BAAA1B87C4F9}"/>
          </ac:spMkLst>
        </pc:spChg>
      </pc:sldChg>
      <pc:sldChg chg="modSp mod modNotesTx">
        <pc:chgData name="Grainne Kearney" userId="813ee57c-cc1b-4da7-9389-06ed350f349b" providerId="ADAL" clId="{0E38042D-7BCB-BA42-AD99-D7FAF447D4C3}" dt="2021-08-04T11:27:22.722" v="304" actId="20577"/>
        <pc:sldMkLst>
          <pc:docMk/>
          <pc:sldMk cId="0" sldId="292"/>
        </pc:sldMkLst>
        <pc:spChg chg="mod">
          <ac:chgData name="Grainne Kearney" userId="813ee57c-cc1b-4da7-9389-06ed350f349b" providerId="ADAL" clId="{0E38042D-7BCB-BA42-AD99-D7FAF447D4C3}" dt="2021-08-04T11:27:22.722" v="304" actId="20577"/>
          <ac:spMkLst>
            <pc:docMk/>
            <pc:sldMk cId="0" sldId="292"/>
            <ac:spMk id="22531" creationId="{9D8A25E4-2F63-4CBB-B288-D467E67C3E68}"/>
          </ac:spMkLst>
        </pc:spChg>
      </pc:sldChg>
      <pc:sldChg chg="modSp mod">
        <pc:chgData name="Grainne Kearney" userId="813ee57c-cc1b-4da7-9389-06ed350f349b" providerId="ADAL" clId="{0E38042D-7BCB-BA42-AD99-D7FAF447D4C3}" dt="2021-08-04T11:33:46.673" v="726" actId="20577"/>
        <pc:sldMkLst>
          <pc:docMk/>
          <pc:sldMk cId="0" sldId="293"/>
        </pc:sldMkLst>
        <pc:spChg chg="mod">
          <ac:chgData name="Grainne Kearney" userId="813ee57c-cc1b-4da7-9389-06ed350f349b" providerId="ADAL" clId="{0E38042D-7BCB-BA42-AD99-D7FAF447D4C3}" dt="2021-08-04T11:33:46.673" v="726" actId="20577"/>
          <ac:spMkLst>
            <pc:docMk/>
            <pc:sldMk cId="0" sldId="293"/>
            <ac:spMk id="24579" creationId="{3B3FA811-9A70-45D2-90DB-9956810B65DE}"/>
          </ac:spMkLst>
        </pc:spChg>
      </pc:sldChg>
      <pc:sldChg chg="modSp del mod">
        <pc:chgData name="Grainne Kearney" userId="813ee57c-cc1b-4da7-9389-06ed350f349b" providerId="ADAL" clId="{0E38042D-7BCB-BA42-AD99-D7FAF447D4C3}" dt="2021-08-04T11:18:35.107" v="76" actId="2696"/>
        <pc:sldMkLst>
          <pc:docMk/>
          <pc:sldMk cId="0" sldId="296"/>
        </pc:sldMkLst>
        <pc:spChg chg="mod">
          <ac:chgData name="Grainne Kearney" userId="813ee57c-cc1b-4da7-9389-06ed350f349b" providerId="ADAL" clId="{0E38042D-7BCB-BA42-AD99-D7FAF447D4C3}" dt="2021-08-04T11:18:14.687" v="75" actId="20577"/>
          <ac:spMkLst>
            <pc:docMk/>
            <pc:sldMk cId="0" sldId="296"/>
            <ac:spMk id="14339" creationId="{AD7A339B-4D9C-4E5D-AF3A-8641AE96C7E4}"/>
          </ac:spMkLst>
        </pc:spChg>
      </pc:sldChg>
      <pc:sldChg chg="modSp mod modNotesTx">
        <pc:chgData name="Grainne Kearney" userId="813ee57c-cc1b-4da7-9389-06ed350f349b" providerId="ADAL" clId="{0E38042D-7BCB-BA42-AD99-D7FAF447D4C3}" dt="2021-08-04T11:22:32.135" v="161" actId="20577"/>
        <pc:sldMkLst>
          <pc:docMk/>
          <pc:sldMk cId="0" sldId="299"/>
        </pc:sldMkLst>
        <pc:spChg chg="mod">
          <ac:chgData name="Grainne Kearney" userId="813ee57c-cc1b-4da7-9389-06ed350f349b" providerId="ADAL" clId="{0E38042D-7BCB-BA42-AD99-D7FAF447D4C3}" dt="2021-08-04T11:22:32.135" v="161" actId="20577"/>
          <ac:spMkLst>
            <pc:docMk/>
            <pc:sldMk cId="0" sldId="299"/>
            <ac:spMk id="17411" creationId="{74B4A875-3246-4622-9450-545FD00CE99A}"/>
          </ac:spMkLst>
        </pc:spChg>
      </pc:sldChg>
      <pc:sldChg chg="modNotesTx">
        <pc:chgData name="Grainne Kearney" userId="813ee57c-cc1b-4da7-9389-06ed350f349b" providerId="ADAL" clId="{0E38042D-7BCB-BA42-AD99-D7FAF447D4C3}" dt="2021-08-04T11:22:47.963" v="162" actId="20577"/>
        <pc:sldMkLst>
          <pc:docMk/>
          <pc:sldMk cId="0" sldId="301"/>
        </pc:sldMkLst>
      </pc:sldChg>
      <pc:sldChg chg="modSp mod">
        <pc:chgData name="Grainne Kearney" userId="813ee57c-cc1b-4da7-9389-06ed350f349b" providerId="ADAL" clId="{0E38042D-7BCB-BA42-AD99-D7FAF447D4C3}" dt="2021-08-04T11:12:54.255" v="8" actId="20577"/>
        <pc:sldMkLst>
          <pc:docMk/>
          <pc:sldMk cId="0" sldId="302"/>
        </pc:sldMkLst>
        <pc:spChg chg="mod">
          <ac:chgData name="Grainne Kearney" userId="813ee57c-cc1b-4da7-9389-06ed350f349b" providerId="ADAL" clId="{0E38042D-7BCB-BA42-AD99-D7FAF447D4C3}" dt="2021-08-04T11:12:54.255" v="8" actId="20577"/>
          <ac:spMkLst>
            <pc:docMk/>
            <pc:sldMk cId="0" sldId="302"/>
            <ac:spMk id="13316" creationId="{EF3D9092-9499-4955-9514-1CF7E59B5C67}"/>
          </ac:spMkLst>
        </pc:spChg>
      </pc:sldChg>
      <pc:sldChg chg="modSp mod">
        <pc:chgData name="Grainne Kearney" userId="813ee57c-cc1b-4da7-9389-06ed350f349b" providerId="ADAL" clId="{0E38042D-7BCB-BA42-AD99-D7FAF447D4C3}" dt="2021-08-04T11:33:11.982" v="714" actId="20577"/>
        <pc:sldMkLst>
          <pc:docMk/>
          <pc:sldMk cId="0" sldId="303"/>
        </pc:sldMkLst>
        <pc:spChg chg="mod">
          <ac:chgData name="Grainne Kearney" userId="813ee57c-cc1b-4da7-9389-06ed350f349b" providerId="ADAL" clId="{0E38042D-7BCB-BA42-AD99-D7FAF447D4C3}" dt="2021-08-04T11:33:11.982" v="714" actId="20577"/>
          <ac:spMkLst>
            <pc:docMk/>
            <pc:sldMk cId="0" sldId="303"/>
            <ac:spMk id="23555" creationId="{46016C30-F6A1-47D7-BA55-E84D37542F0B}"/>
          </ac:spMkLst>
        </pc:spChg>
      </pc:sldChg>
      <pc:sldChg chg="modSp mod">
        <pc:chgData name="Grainne Kearney" userId="813ee57c-cc1b-4da7-9389-06ed350f349b" providerId="ADAL" clId="{0E38042D-7BCB-BA42-AD99-D7FAF447D4C3}" dt="2021-08-04T11:35:24.615" v="824" actId="20577"/>
        <pc:sldMkLst>
          <pc:docMk/>
          <pc:sldMk cId="0" sldId="304"/>
        </pc:sldMkLst>
        <pc:spChg chg="mod">
          <ac:chgData name="Grainne Kearney" userId="813ee57c-cc1b-4da7-9389-06ed350f349b" providerId="ADAL" clId="{0E38042D-7BCB-BA42-AD99-D7FAF447D4C3}" dt="2021-08-04T11:35:24.615" v="824" actId="20577"/>
          <ac:spMkLst>
            <pc:docMk/>
            <pc:sldMk cId="0" sldId="304"/>
            <ac:spMk id="25603" creationId="{4334D98C-C082-4D17-A79A-79D83DBC16AA}"/>
          </ac:spMkLst>
        </pc:spChg>
      </pc:sldChg>
      <pc:sldChg chg="del">
        <pc:chgData name="Grainne Kearney" userId="813ee57c-cc1b-4da7-9389-06ed350f349b" providerId="ADAL" clId="{0E38042D-7BCB-BA42-AD99-D7FAF447D4C3}" dt="2021-08-04T11:18:37.283" v="77" actId="2696"/>
        <pc:sldMkLst>
          <pc:docMk/>
          <pc:sldMk cId="998522550" sldId="305"/>
        </pc:sldMkLst>
      </pc:sldChg>
      <pc:sldChg chg="del modNotesTx">
        <pc:chgData name="Grainne Kearney" userId="813ee57c-cc1b-4da7-9389-06ed350f349b" providerId="ADAL" clId="{0E38042D-7BCB-BA42-AD99-D7FAF447D4C3}" dt="2021-08-04T11:23:45.526" v="168" actId="2696"/>
        <pc:sldMkLst>
          <pc:docMk/>
          <pc:sldMk cId="4290801875" sldId="306"/>
        </pc:sldMkLst>
      </pc:sldChg>
      <pc:sldChg chg="del">
        <pc:chgData name="Grainne Kearney" userId="813ee57c-cc1b-4da7-9389-06ed350f349b" providerId="ADAL" clId="{0E38042D-7BCB-BA42-AD99-D7FAF447D4C3}" dt="2021-08-04T11:17:50.962" v="35" actId="2696"/>
        <pc:sldMkLst>
          <pc:docMk/>
          <pc:sldMk cId="2672287957" sldId="308"/>
        </pc:sldMkLst>
      </pc:sldChg>
      <pc:sldChg chg="del">
        <pc:chgData name="Grainne Kearney" userId="813ee57c-cc1b-4da7-9389-06ed350f349b" providerId="ADAL" clId="{0E38042D-7BCB-BA42-AD99-D7FAF447D4C3}" dt="2021-08-04T11:23:05.747" v="163" actId="2696"/>
        <pc:sldMkLst>
          <pc:docMk/>
          <pc:sldMk cId="3457862807" sldId="310"/>
        </pc:sldMkLst>
      </pc:sldChg>
      <pc:sldChg chg="del">
        <pc:chgData name="Grainne Kearney" userId="813ee57c-cc1b-4da7-9389-06ed350f349b" providerId="ADAL" clId="{0E38042D-7BCB-BA42-AD99-D7FAF447D4C3}" dt="2021-08-04T11:23:22.536" v="165" actId="2696"/>
        <pc:sldMkLst>
          <pc:docMk/>
          <pc:sldMk cId="2264337191" sldId="311"/>
        </pc:sldMkLst>
      </pc:sldChg>
      <pc:sldChg chg="del">
        <pc:chgData name="Grainne Kearney" userId="813ee57c-cc1b-4da7-9389-06ed350f349b" providerId="ADAL" clId="{0E38042D-7BCB-BA42-AD99-D7FAF447D4C3}" dt="2021-08-04T11:17:48.539" v="34" actId="2696"/>
        <pc:sldMkLst>
          <pc:docMk/>
          <pc:sldMk cId="1631541572" sldId="312"/>
        </pc:sldMkLst>
      </pc:sldChg>
      <pc:sldChg chg="del">
        <pc:chgData name="Grainne Kearney" userId="813ee57c-cc1b-4da7-9389-06ed350f349b" providerId="ADAL" clId="{0E38042D-7BCB-BA42-AD99-D7FAF447D4C3}" dt="2021-08-04T11:13:02.216" v="9" actId="2696"/>
        <pc:sldMkLst>
          <pc:docMk/>
          <pc:sldMk cId="3135637822" sldId="313"/>
        </pc:sldMkLst>
      </pc:sldChg>
      <pc:sldChg chg="del">
        <pc:chgData name="Grainne Kearney" userId="813ee57c-cc1b-4da7-9389-06ed350f349b" providerId="ADAL" clId="{0E38042D-7BCB-BA42-AD99-D7FAF447D4C3}" dt="2021-08-04T11:23:14.695" v="164" actId="2696"/>
        <pc:sldMkLst>
          <pc:docMk/>
          <pc:sldMk cId="1164612983" sldId="314"/>
        </pc:sldMkLst>
      </pc:sldChg>
      <pc:sldChg chg="del">
        <pc:chgData name="Grainne Kearney" userId="813ee57c-cc1b-4da7-9389-06ed350f349b" providerId="ADAL" clId="{0E38042D-7BCB-BA42-AD99-D7FAF447D4C3}" dt="2021-08-04T11:23:25.471" v="166" actId="2696"/>
        <pc:sldMkLst>
          <pc:docMk/>
          <pc:sldMk cId="3994195969" sldId="315"/>
        </pc:sldMkLst>
      </pc:sldChg>
      <pc:sldChg chg="modSp mod modNotesTx">
        <pc:chgData name="Grainne Kearney" userId="813ee57c-cc1b-4da7-9389-06ed350f349b" providerId="ADAL" clId="{0E38042D-7BCB-BA42-AD99-D7FAF447D4C3}" dt="2021-08-04T11:17:45.381" v="33" actId="20577"/>
        <pc:sldMkLst>
          <pc:docMk/>
          <pc:sldMk cId="2439062808" sldId="317"/>
        </pc:sldMkLst>
        <pc:spChg chg="mod">
          <ac:chgData name="Grainne Kearney" userId="813ee57c-cc1b-4da7-9389-06ed350f349b" providerId="ADAL" clId="{0E38042D-7BCB-BA42-AD99-D7FAF447D4C3}" dt="2021-08-04T11:17:45.381" v="33" actId="20577"/>
          <ac:spMkLst>
            <pc:docMk/>
            <pc:sldMk cId="2439062808" sldId="317"/>
            <ac:spMk id="3" creationId="{0C1502F9-0857-4259-A928-28D251286D8D}"/>
          </ac:spMkLst>
        </pc:spChg>
      </pc:sldChg>
      <pc:sldChg chg="modSp mod">
        <pc:chgData name="Grainne Kearney" userId="813ee57c-cc1b-4da7-9389-06ed350f349b" providerId="ADAL" clId="{0E38042D-7BCB-BA42-AD99-D7FAF447D4C3}" dt="2021-08-04T11:33:31.422" v="715" actId="20577"/>
        <pc:sldMkLst>
          <pc:docMk/>
          <pc:sldMk cId="2801577544" sldId="318"/>
        </pc:sldMkLst>
        <pc:spChg chg="mod">
          <ac:chgData name="Grainne Kearney" userId="813ee57c-cc1b-4da7-9389-06ed350f349b" providerId="ADAL" clId="{0E38042D-7BCB-BA42-AD99-D7FAF447D4C3}" dt="2021-08-04T11:33:31.422" v="715" actId="20577"/>
          <ac:spMkLst>
            <pc:docMk/>
            <pc:sldMk cId="2801577544" sldId="318"/>
            <ac:spMk id="13316" creationId="{EF3D9092-9499-4955-9514-1CF7E59B5C67}"/>
          </ac:spMkLst>
        </pc:spChg>
      </pc:sldChg>
      <pc:sldChg chg="modSp add mod modNotesTx">
        <pc:chgData name="Grainne Kearney" userId="813ee57c-cc1b-4da7-9389-06ed350f349b" providerId="ADAL" clId="{0E38042D-7BCB-BA42-AD99-D7FAF447D4C3}" dt="2021-08-04T11:32:50.620" v="702" actId="20577"/>
        <pc:sldMkLst>
          <pc:docMk/>
          <pc:sldMk cId="2370754957" sldId="319"/>
        </pc:sldMkLst>
        <pc:spChg chg="mod">
          <ac:chgData name="Grainne Kearney" userId="813ee57c-cc1b-4da7-9389-06ed350f349b" providerId="ADAL" clId="{0E38042D-7BCB-BA42-AD99-D7FAF447D4C3}" dt="2021-08-04T11:32:50.620" v="702" actId="20577"/>
          <ac:spMkLst>
            <pc:docMk/>
            <pc:sldMk cId="2370754957" sldId="319"/>
            <ac:spMk id="22531" creationId="{9D8A25E4-2F63-4CBB-B288-D467E67C3E68}"/>
          </ac:spMkLst>
        </pc:spChg>
      </pc:sldChg>
    </pc:docChg>
  </pc:docChgLst>
  <pc:docChgLst>
    <pc:chgData name="Peter Quinn" userId="97a14dd660f055dc" providerId="LiveId" clId="{55947A1A-A69B-48F0-949D-11D178DCCED8}"/>
    <pc:docChg chg="undo custSel addSld delSld modSld sldOrd">
      <pc:chgData name="Peter Quinn" userId="97a14dd660f055dc" providerId="LiveId" clId="{55947A1A-A69B-48F0-949D-11D178DCCED8}" dt="2020-09-16T15:51:54.204" v="2700" actId="20577"/>
      <pc:docMkLst>
        <pc:docMk/>
      </pc:docMkLst>
      <pc:sldChg chg="modNotesTx">
        <pc:chgData name="Peter Quinn" userId="97a14dd660f055dc" providerId="LiveId" clId="{55947A1A-A69B-48F0-949D-11D178DCCED8}" dt="2020-09-16T15:43:34.154" v="2674" actId="20577"/>
        <pc:sldMkLst>
          <pc:docMk/>
          <pc:sldMk cId="0" sldId="292"/>
        </pc:sldMkLst>
      </pc:sldChg>
      <pc:sldChg chg="addSp delSp modSp del">
        <pc:chgData name="Peter Quinn" userId="97a14dd660f055dc" providerId="LiveId" clId="{55947A1A-A69B-48F0-949D-11D178DCCED8}" dt="2020-09-16T14:31:28.182" v="169" actId="47"/>
        <pc:sldMkLst>
          <pc:docMk/>
          <pc:sldMk cId="0" sldId="294"/>
        </pc:sldMkLst>
        <pc:picChg chg="add del">
          <ac:chgData name="Peter Quinn" userId="97a14dd660f055dc" providerId="LiveId" clId="{55947A1A-A69B-48F0-949D-11D178DCCED8}" dt="2020-09-16T13:35:52.047" v="4"/>
          <ac:picMkLst>
            <pc:docMk/>
            <pc:sldMk cId="0" sldId="294"/>
            <ac:picMk id="13314" creationId="{E252CAD4-DA00-4F30-9358-60026A1B121D}"/>
          </ac:picMkLst>
        </pc:picChg>
        <pc:picChg chg="add del mod">
          <ac:chgData name="Peter Quinn" userId="97a14dd660f055dc" providerId="LiveId" clId="{55947A1A-A69B-48F0-949D-11D178DCCED8}" dt="2020-09-16T13:35:46.571" v="2"/>
          <ac:picMkLst>
            <pc:docMk/>
            <pc:sldMk cId="0" sldId="294"/>
            <ac:picMk id="13316" creationId="{DE78E201-F588-4081-8E81-1EA6FD64DA1F}"/>
          </ac:picMkLst>
        </pc:picChg>
      </pc:sldChg>
      <pc:sldChg chg="modSp mod">
        <pc:chgData name="Peter Quinn" userId="97a14dd660f055dc" providerId="LiveId" clId="{55947A1A-A69B-48F0-949D-11D178DCCED8}" dt="2020-09-16T14:57:36.143" v="1459" actId="20577"/>
        <pc:sldMkLst>
          <pc:docMk/>
          <pc:sldMk cId="0" sldId="296"/>
        </pc:sldMkLst>
        <pc:spChg chg="mod">
          <ac:chgData name="Peter Quinn" userId="97a14dd660f055dc" providerId="LiveId" clId="{55947A1A-A69B-48F0-949D-11D178DCCED8}" dt="2020-09-16T14:16:30.632" v="153" actId="1076"/>
          <ac:spMkLst>
            <pc:docMk/>
            <pc:sldMk cId="0" sldId="296"/>
            <ac:spMk id="14338" creationId="{537A7907-A490-49C6-BF3B-D0C0B9DF8D5E}"/>
          </ac:spMkLst>
        </pc:spChg>
        <pc:spChg chg="mod">
          <ac:chgData name="Peter Quinn" userId="97a14dd660f055dc" providerId="LiveId" clId="{55947A1A-A69B-48F0-949D-11D178DCCED8}" dt="2020-09-16T14:57:36.143" v="1459" actId="20577"/>
          <ac:spMkLst>
            <pc:docMk/>
            <pc:sldMk cId="0" sldId="296"/>
            <ac:spMk id="14339" creationId="{AD7A339B-4D9C-4E5D-AF3A-8641AE96C7E4}"/>
          </ac:spMkLst>
        </pc:spChg>
      </pc:sldChg>
      <pc:sldChg chg="modSp mod">
        <pc:chgData name="Peter Quinn" userId="97a14dd660f055dc" providerId="LiveId" clId="{55947A1A-A69B-48F0-949D-11D178DCCED8}" dt="2020-09-16T15:01:03.573" v="1549" actId="20577"/>
        <pc:sldMkLst>
          <pc:docMk/>
          <pc:sldMk cId="0" sldId="297"/>
        </pc:sldMkLst>
        <pc:spChg chg="mod">
          <ac:chgData name="Peter Quinn" userId="97a14dd660f055dc" providerId="LiveId" clId="{55947A1A-A69B-48F0-949D-11D178DCCED8}" dt="2020-09-16T15:01:03.573" v="1549" actId="20577"/>
          <ac:spMkLst>
            <pc:docMk/>
            <pc:sldMk cId="0" sldId="297"/>
            <ac:spMk id="15363" creationId="{ABBDAC88-6AE7-4FDF-B201-E1CD2EE152C5}"/>
          </ac:spMkLst>
        </pc:spChg>
      </pc:sldChg>
      <pc:sldChg chg="del">
        <pc:chgData name="Peter Quinn" userId="97a14dd660f055dc" providerId="LiveId" clId="{55947A1A-A69B-48F0-949D-11D178DCCED8}" dt="2020-09-16T15:01:49.168" v="1550" actId="47"/>
        <pc:sldMkLst>
          <pc:docMk/>
          <pc:sldMk cId="0" sldId="298"/>
        </pc:sldMkLst>
      </pc:sldChg>
      <pc:sldChg chg="modSp mod modNotesTx">
        <pc:chgData name="Peter Quinn" userId="97a14dd660f055dc" providerId="LiveId" clId="{55947A1A-A69B-48F0-949D-11D178DCCED8}" dt="2020-09-16T15:22:11.194" v="2485" actId="313"/>
        <pc:sldMkLst>
          <pc:docMk/>
          <pc:sldMk cId="0" sldId="299"/>
        </pc:sldMkLst>
        <pc:spChg chg="mod">
          <ac:chgData name="Peter Quinn" userId="97a14dd660f055dc" providerId="LiveId" clId="{55947A1A-A69B-48F0-949D-11D178DCCED8}" dt="2020-09-16T15:15:49.568" v="1902" actId="313"/>
          <ac:spMkLst>
            <pc:docMk/>
            <pc:sldMk cId="0" sldId="299"/>
            <ac:spMk id="17411" creationId="{74B4A875-3246-4622-9450-545FD00CE99A}"/>
          </ac:spMkLst>
        </pc:spChg>
      </pc:sldChg>
      <pc:sldChg chg="modSp mod modNotesTx">
        <pc:chgData name="Peter Quinn" userId="97a14dd660f055dc" providerId="LiveId" clId="{55947A1A-A69B-48F0-949D-11D178DCCED8}" dt="2020-09-16T15:02:52.603" v="1609" actId="313"/>
        <pc:sldMkLst>
          <pc:docMk/>
          <pc:sldMk cId="0" sldId="301"/>
        </pc:sldMkLst>
        <pc:spChg chg="mod">
          <ac:chgData name="Peter Quinn" userId="97a14dd660f055dc" providerId="LiveId" clId="{55947A1A-A69B-48F0-949D-11D178DCCED8}" dt="2020-09-16T15:02:09.093" v="1560" actId="20577"/>
          <ac:spMkLst>
            <pc:docMk/>
            <pc:sldMk cId="0" sldId="301"/>
            <ac:spMk id="18435" creationId="{C87F8D5C-182F-4F2E-9403-12ADE2407CBC}"/>
          </ac:spMkLst>
        </pc:spChg>
      </pc:sldChg>
      <pc:sldChg chg="modSp mod modNotesTx">
        <pc:chgData name="Peter Quinn" userId="97a14dd660f055dc" providerId="LiveId" clId="{55947A1A-A69B-48F0-949D-11D178DCCED8}" dt="2020-09-16T15:51:54.204" v="2700" actId="20577"/>
        <pc:sldMkLst>
          <pc:docMk/>
          <pc:sldMk cId="0" sldId="302"/>
        </pc:sldMkLst>
        <pc:spChg chg="mod">
          <ac:chgData name="Peter Quinn" userId="97a14dd660f055dc" providerId="LiveId" clId="{55947A1A-A69B-48F0-949D-11D178DCCED8}" dt="2020-09-16T14:06:52.101" v="92" actId="20577"/>
          <ac:spMkLst>
            <pc:docMk/>
            <pc:sldMk cId="0" sldId="302"/>
            <ac:spMk id="13316" creationId="{EF3D9092-9499-4955-9514-1CF7E59B5C67}"/>
          </ac:spMkLst>
        </pc:spChg>
      </pc:sldChg>
      <pc:sldChg chg="modNotesTx">
        <pc:chgData name="Peter Quinn" userId="97a14dd660f055dc" providerId="LiveId" clId="{55947A1A-A69B-48F0-949D-11D178DCCED8}" dt="2020-09-16T15:44:50.909" v="2695" actId="20577"/>
        <pc:sldMkLst>
          <pc:docMk/>
          <pc:sldMk cId="0" sldId="303"/>
        </pc:sldMkLst>
      </pc:sldChg>
      <pc:sldChg chg="ord">
        <pc:chgData name="Peter Quinn" userId="97a14dd660f055dc" providerId="LiveId" clId="{55947A1A-A69B-48F0-949D-11D178DCCED8}" dt="2020-09-16T14:35:18.498" v="182" actId="20578"/>
        <pc:sldMkLst>
          <pc:docMk/>
          <pc:sldMk cId="0" sldId="304"/>
        </pc:sldMkLst>
      </pc:sldChg>
      <pc:sldChg chg="modSp mod modNotesTx">
        <pc:chgData name="Peter Quinn" userId="97a14dd660f055dc" providerId="LiveId" clId="{55947A1A-A69B-48F0-949D-11D178DCCED8}" dt="2020-09-16T15:00:07.063" v="1535" actId="20577"/>
        <pc:sldMkLst>
          <pc:docMk/>
          <pc:sldMk cId="998522550" sldId="305"/>
        </pc:sldMkLst>
        <pc:spChg chg="mod">
          <ac:chgData name="Peter Quinn" userId="97a14dd660f055dc" providerId="LiveId" clId="{55947A1A-A69B-48F0-949D-11D178DCCED8}" dt="2020-09-16T14:59:56.263" v="1529" actId="6549"/>
          <ac:spMkLst>
            <pc:docMk/>
            <pc:sldMk cId="998522550" sldId="305"/>
            <ac:spMk id="14339" creationId="{AD7A339B-4D9C-4E5D-AF3A-8641AE96C7E4}"/>
          </ac:spMkLst>
        </pc:spChg>
      </pc:sldChg>
      <pc:sldChg chg="modSp mod modNotesTx">
        <pc:chgData name="Peter Quinn" userId="97a14dd660f055dc" providerId="LiveId" clId="{55947A1A-A69B-48F0-949D-11D178DCCED8}" dt="2020-09-16T15:34:42.159" v="2624" actId="20577"/>
        <pc:sldMkLst>
          <pc:docMk/>
          <pc:sldMk cId="4290801875" sldId="306"/>
        </pc:sldMkLst>
        <pc:spChg chg="mod">
          <ac:chgData name="Peter Quinn" userId="97a14dd660f055dc" providerId="LiveId" clId="{55947A1A-A69B-48F0-949D-11D178DCCED8}" dt="2020-09-16T15:03:29.343" v="1624" actId="20577"/>
          <ac:spMkLst>
            <pc:docMk/>
            <pc:sldMk cId="4290801875" sldId="306"/>
            <ac:spMk id="14338" creationId="{537A7907-A490-49C6-BF3B-D0C0B9DF8D5E}"/>
          </ac:spMkLst>
        </pc:spChg>
        <pc:spChg chg="mod">
          <ac:chgData name="Peter Quinn" userId="97a14dd660f055dc" providerId="LiveId" clId="{55947A1A-A69B-48F0-949D-11D178DCCED8}" dt="2020-09-16T15:34:26.969" v="2622" actId="20577"/>
          <ac:spMkLst>
            <pc:docMk/>
            <pc:sldMk cId="4290801875" sldId="306"/>
            <ac:spMk id="14339" creationId="{AD7A339B-4D9C-4E5D-AF3A-8641AE96C7E4}"/>
          </ac:spMkLst>
        </pc:spChg>
      </pc:sldChg>
      <pc:sldChg chg="addSp modSp new del">
        <pc:chgData name="Peter Quinn" userId="97a14dd660f055dc" providerId="LiveId" clId="{55947A1A-A69B-48F0-949D-11D178DCCED8}" dt="2020-09-16T14:31:31.982" v="170" actId="47"/>
        <pc:sldMkLst>
          <pc:docMk/>
          <pc:sldMk cId="2414755003" sldId="307"/>
        </pc:sldMkLst>
        <pc:picChg chg="add mod">
          <ac:chgData name="Peter Quinn" userId="97a14dd660f055dc" providerId="LiveId" clId="{55947A1A-A69B-48F0-949D-11D178DCCED8}" dt="2020-09-16T14:30:16.592" v="164" actId="1076"/>
          <ac:picMkLst>
            <pc:docMk/>
            <pc:sldMk cId="2414755003" sldId="307"/>
            <ac:picMk id="14338" creationId="{03506AD7-58C9-4151-B717-D61BC2DA4CF4}"/>
          </ac:picMkLst>
        </pc:picChg>
      </pc:sldChg>
      <pc:sldChg chg="addSp new ord">
        <pc:chgData name="Peter Quinn" userId="97a14dd660f055dc" providerId="LiveId" clId="{55947A1A-A69B-48F0-949D-11D178DCCED8}" dt="2020-09-16T14:56:32.003" v="1428"/>
        <pc:sldMkLst>
          <pc:docMk/>
          <pc:sldMk cId="2672287957" sldId="308"/>
        </pc:sldMkLst>
        <pc:picChg chg="add">
          <ac:chgData name="Peter Quinn" userId="97a14dd660f055dc" providerId="LiveId" clId="{55947A1A-A69B-48F0-949D-11D178DCCED8}" dt="2020-09-16T13:36:28.840" v="8"/>
          <ac:picMkLst>
            <pc:docMk/>
            <pc:sldMk cId="2672287957" sldId="308"/>
            <ac:picMk id="15362" creationId="{00154741-0CBD-453F-A3F8-86CFBB914756}"/>
          </ac:picMkLst>
        </pc:picChg>
      </pc:sldChg>
      <pc:sldChg chg="addSp new del ord">
        <pc:chgData name="Peter Quinn" userId="97a14dd660f055dc" providerId="LiveId" clId="{55947A1A-A69B-48F0-949D-11D178DCCED8}" dt="2020-09-16T14:37:56.962" v="342" actId="47"/>
        <pc:sldMkLst>
          <pc:docMk/>
          <pc:sldMk cId="4187242494" sldId="309"/>
        </pc:sldMkLst>
        <pc:picChg chg="add">
          <ac:chgData name="Peter Quinn" userId="97a14dd660f055dc" providerId="LiveId" clId="{55947A1A-A69B-48F0-949D-11D178DCCED8}" dt="2020-09-16T13:37:00.210" v="10"/>
          <ac:picMkLst>
            <pc:docMk/>
            <pc:sldMk cId="4187242494" sldId="309"/>
            <ac:picMk id="16386" creationId="{20731E0A-0665-4338-9536-25DE67F103A7}"/>
          </ac:picMkLst>
        </pc:picChg>
      </pc:sldChg>
      <pc:sldChg chg="addSp new ord modNotesTx">
        <pc:chgData name="Peter Quinn" userId="97a14dd660f055dc" providerId="LiveId" clId="{55947A1A-A69B-48F0-949D-11D178DCCED8}" dt="2020-09-16T14:34:49.730" v="179"/>
        <pc:sldMkLst>
          <pc:docMk/>
          <pc:sldMk cId="3457862807" sldId="310"/>
        </pc:sldMkLst>
        <pc:picChg chg="add">
          <ac:chgData name="Peter Quinn" userId="97a14dd660f055dc" providerId="LiveId" clId="{55947A1A-A69B-48F0-949D-11D178DCCED8}" dt="2020-09-16T13:37:31.763" v="13"/>
          <ac:picMkLst>
            <pc:docMk/>
            <pc:sldMk cId="3457862807" sldId="310"/>
            <ac:picMk id="17410" creationId="{7A427485-94A6-4FCC-BD7F-5ACE6E85959A}"/>
          </ac:picMkLst>
        </pc:picChg>
      </pc:sldChg>
      <pc:sldChg chg="addSp new ord">
        <pc:chgData name="Peter Quinn" userId="97a14dd660f055dc" providerId="LiveId" clId="{55947A1A-A69B-48F0-949D-11D178DCCED8}" dt="2020-09-16T14:35:38.747" v="184"/>
        <pc:sldMkLst>
          <pc:docMk/>
          <pc:sldMk cId="2264337191" sldId="311"/>
        </pc:sldMkLst>
        <pc:picChg chg="add">
          <ac:chgData name="Peter Quinn" userId="97a14dd660f055dc" providerId="LiveId" clId="{55947A1A-A69B-48F0-949D-11D178DCCED8}" dt="2020-09-16T13:37:45.928" v="14"/>
          <ac:picMkLst>
            <pc:docMk/>
            <pc:sldMk cId="2264337191" sldId="311"/>
            <ac:picMk id="18434" creationId="{D502982F-5E95-4C9E-A3A1-DFFFF825958E}"/>
          </ac:picMkLst>
        </pc:picChg>
      </pc:sldChg>
      <pc:sldChg chg="addSp new ord">
        <pc:chgData name="Peter Quinn" userId="97a14dd660f055dc" providerId="LiveId" clId="{55947A1A-A69B-48F0-949D-11D178DCCED8}" dt="2020-09-16T14:56:11.403" v="1426"/>
        <pc:sldMkLst>
          <pc:docMk/>
          <pc:sldMk cId="1631541572" sldId="312"/>
        </pc:sldMkLst>
        <pc:picChg chg="add">
          <ac:chgData name="Peter Quinn" userId="97a14dd660f055dc" providerId="LiveId" clId="{55947A1A-A69B-48F0-949D-11D178DCCED8}" dt="2020-09-16T14:29:11.952" v="162"/>
          <ac:picMkLst>
            <pc:docMk/>
            <pc:sldMk cId="1631541572" sldId="312"/>
            <ac:picMk id="19458" creationId="{BBDB2C25-EB42-4BDD-84BC-B3E74B61E003}"/>
          </ac:picMkLst>
        </pc:picChg>
      </pc:sldChg>
      <pc:sldChg chg="modSp new mod modNotesTx">
        <pc:chgData name="Peter Quinn" userId="97a14dd660f055dc" providerId="LiveId" clId="{55947A1A-A69B-48F0-949D-11D178DCCED8}" dt="2020-09-16T14:53:53.527" v="1370" actId="21"/>
        <pc:sldMkLst>
          <pc:docMk/>
          <pc:sldMk cId="3135637822" sldId="313"/>
        </pc:sldMkLst>
        <pc:spChg chg="mod">
          <ac:chgData name="Peter Quinn" userId="97a14dd660f055dc" providerId="LiveId" clId="{55947A1A-A69B-48F0-949D-11D178DCCED8}" dt="2020-09-16T14:48:42.108" v="1089" actId="14100"/>
          <ac:spMkLst>
            <pc:docMk/>
            <pc:sldMk cId="3135637822" sldId="313"/>
            <ac:spMk id="2" creationId="{1ABD447A-E899-4257-A3CF-C155A53894B7}"/>
          </ac:spMkLst>
        </pc:spChg>
        <pc:spChg chg="mod">
          <ac:chgData name="Peter Quinn" userId="97a14dd660f055dc" providerId="LiveId" clId="{55947A1A-A69B-48F0-949D-11D178DCCED8}" dt="2020-09-16T14:53:53.527" v="1370" actId="21"/>
          <ac:spMkLst>
            <pc:docMk/>
            <pc:sldMk cId="3135637822" sldId="313"/>
            <ac:spMk id="3" creationId="{96A97AAC-8790-4867-9AF3-EE39702530DD}"/>
          </ac:spMkLst>
        </pc:spChg>
      </pc:sldChg>
      <pc:sldChg chg="modSp new mod modNotesTx">
        <pc:chgData name="Peter Quinn" userId="97a14dd660f055dc" providerId="LiveId" clId="{55947A1A-A69B-48F0-949D-11D178DCCED8}" dt="2020-09-16T15:04:32.563" v="1758" actId="20577"/>
        <pc:sldMkLst>
          <pc:docMk/>
          <pc:sldMk cId="1164612983" sldId="314"/>
        </pc:sldMkLst>
        <pc:spChg chg="mod">
          <ac:chgData name="Peter Quinn" userId="97a14dd660f055dc" providerId="LiveId" clId="{55947A1A-A69B-48F0-949D-11D178DCCED8}" dt="2020-09-16T14:36:25.622" v="203" actId="20577"/>
          <ac:spMkLst>
            <pc:docMk/>
            <pc:sldMk cId="1164612983" sldId="314"/>
            <ac:spMk id="2" creationId="{BB03FB37-6EA2-445F-9D49-2F12D490C182}"/>
          </ac:spMkLst>
        </pc:spChg>
        <pc:spChg chg="mod">
          <ac:chgData name="Peter Quinn" userId="97a14dd660f055dc" providerId="LiveId" clId="{55947A1A-A69B-48F0-949D-11D178DCCED8}" dt="2020-09-16T15:04:08.828" v="1700" actId="20577"/>
          <ac:spMkLst>
            <pc:docMk/>
            <pc:sldMk cId="1164612983" sldId="314"/>
            <ac:spMk id="3" creationId="{88CD4D86-2AFC-42F8-A835-2E131E7E24FA}"/>
          </ac:spMkLst>
        </pc:spChg>
      </pc:sldChg>
      <pc:sldChg chg="new">
        <pc:chgData name="Peter Quinn" userId="97a14dd660f055dc" providerId="LiveId" clId="{55947A1A-A69B-48F0-949D-11D178DCCED8}" dt="2020-09-16T14:39:29.563" v="394" actId="680"/>
        <pc:sldMkLst>
          <pc:docMk/>
          <pc:sldMk cId="3994195969" sldId="315"/>
        </pc:sldMkLst>
      </pc:sldChg>
      <pc:sldChg chg="new">
        <pc:chgData name="Peter Quinn" userId="97a14dd660f055dc" providerId="LiveId" clId="{55947A1A-A69B-48F0-949D-11D178DCCED8}" dt="2020-09-16T14:39:30.833" v="395" actId="680"/>
        <pc:sldMkLst>
          <pc:docMk/>
          <pc:sldMk cId="2970776934" sldId="316"/>
        </pc:sldMkLst>
      </pc:sldChg>
      <pc:sldChg chg="modSp new mod modNotesTx">
        <pc:chgData name="Peter Quinn" userId="97a14dd660f055dc" providerId="LiveId" clId="{55947A1A-A69B-48F0-949D-11D178DCCED8}" dt="2020-09-16T14:54:37.623" v="1378"/>
        <pc:sldMkLst>
          <pc:docMk/>
          <pc:sldMk cId="2439062808" sldId="317"/>
        </pc:sldMkLst>
        <pc:spChg chg="mod">
          <ac:chgData name="Peter Quinn" userId="97a14dd660f055dc" providerId="LiveId" clId="{55947A1A-A69B-48F0-949D-11D178DCCED8}" dt="2020-09-16T14:53:44.683" v="1369" actId="14100"/>
          <ac:spMkLst>
            <pc:docMk/>
            <pc:sldMk cId="2439062808" sldId="317"/>
            <ac:spMk id="2" creationId="{96D70DFC-281D-488F-A9D4-D633D54723D0}"/>
          </ac:spMkLst>
        </pc:spChg>
        <pc:spChg chg="mod">
          <ac:chgData name="Peter Quinn" userId="97a14dd660f055dc" providerId="LiveId" clId="{55947A1A-A69B-48F0-949D-11D178DCCED8}" dt="2020-09-16T14:54:06.003" v="1375" actId="20577"/>
          <ac:spMkLst>
            <pc:docMk/>
            <pc:sldMk cId="2439062808" sldId="317"/>
            <ac:spMk id="3" creationId="{0C1502F9-0857-4259-A928-28D251286D8D}"/>
          </ac:spMkLst>
        </pc:spChg>
      </pc:sldChg>
      <pc:sldChg chg="add modNotesTx">
        <pc:chgData name="Peter Quinn" userId="97a14dd660f055dc" providerId="LiveId" clId="{55947A1A-A69B-48F0-949D-11D178DCCED8}" dt="2020-09-16T15:36:33.984" v="2626" actId="20577"/>
        <pc:sldMkLst>
          <pc:docMk/>
          <pc:sldMk cId="2801577544" sldId="318"/>
        </pc:sldMkLst>
      </pc:sldChg>
      <pc:sldChg chg="modSp new del mod">
        <pc:chgData name="Peter Quinn" userId="97a14dd660f055dc" providerId="LiveId" clId="{55947A1A-A69B-48F0-949D-11D178DCCED8}" dt="2020-09-16T14:58:43.423" v="1462" actId="47"/>
        <pc:sldMkLst>
          <pc:docMk/>
          <pc:sldMk cId="2981236406" sldId="318"/>
        </pc:sldMkLst>
        <pc:spChg chg="mod">
          <ac:chgData name="Peter Quinn" userId="97a14dd660f055dc" providerId="LiveId" clId="{55947A1A-A69B-48F0-949D-11D178DCCED8}" dt="2020-09-16T14:55:42.968" v="1424" actId="20577"/>
          <ac:spMkLst>
            <pc:docMk/>
            <pc:sldMk cId="2981236406" sldId="318"/>
            <ac:spMk id="3" creationId="{39D7AD82-91A8-415B-84D0-514E203AF5EA}"/>
          </ac:spMkLst>
        </pc:spChg>
      </pc:sldChg>
    </pc:docChg>
  </pc:docChgLst>
  <pc:docChgLst>
    <pc:chgData name="Grainne Kearney" userId="813ee57c-cc1b-4da7-9389-06ed350f349b" providerId="ADAL" clId="{E2ED5293-A85F-6F43-A5C2-DF9B07723F13}"/>
    <pc:docChg chg="custSel modSld">
      <pc:chgData name="Grainne Kearney" userId="813ee57c-cc1b-4da7-9389-06ed350f349b" providerId="ADAL" clId="{E2ED5293-A85F-6F43-A5C2-DF9B07723F13}" dt="2023-09-03T18:49:37.241" v="339" actId="20577"/>
      <pc:docMkLst>
        <pc:docMk/>
      </pc:docMkLst>
      <pc:sldChg chg="modSp mod">
        <pc:chgData name="Grainne Kearney" userId="813ee57c-cc1b-4da7-9389-06ed350f349b" providerId="ADAL" clId="{E2ED5293-A85F-6F43-A5C2-DF9B07723F13}" dt="2023-09-03T18:46:10.574" v="291" actId="20577"/>
        <pc:sldMkLst>
          <pc:docMk/>
          <pc:sldMk cId="0" sldId="281"/>
        </pc:sldMkLst>
        <pc:spChg chg="mod">
          <ac:chgData name="Grainne Kearney" userId="813ee57c-cc1b-4da7-9389-06ed350f349b" providerId="ADAL" clId="{E2ED5293-A85F-6F43-A5C2-DF9B07723F13}" dt="2023-09-03T18:46:10.574" v="291" actId="20577"/>
          <ac:spMkLst>
            <pc:docMk/>
            <pc:sldMk cId="0" sldId="281"/>
            <ac:spMk id="20483" creationId="{D8B35195-D8D2-4C4F-8578-5B18A61B74E6}"/>
          </ac:spMkLst>
        </pc:spChg>
      </pc:sldChg>
      <pc:sldChg chg="modSp mod">
        <pc:chgData name="Grainne Kearney" userId="813ee57c-cc1b-4da7-9389-06ed350f349b" providerId="ADAL" clId="{E2ED5293-A85F-6F43-A5C2-DF9B07723F13}" dt="2023-09-03T18:23:34.534" v="199" actId="313"/>
        <pc:sldMkLst>
          <pc:docMk/>
          <pc:sldMk cId="0" sldId="292"/>
        </pc:sldMkLst>
        <pc:spChg chg="mod">
          <ac:chgData name="Grainne Kearney" userId="813ee57c-cc1b-4da7-9389-06ed350f349b" providerId="ADAL" clId="{E2ED5293-A85F-6F43-A5C2-DF9B07723F13}" dt="2023-09-03T18:23:34.534" v="199" actId="313"/>
          <ac:spMkLst>
            <pc:docMk/>
            <pc:sldMk cId="0" sldId="292"/>
            <ac:spMk id="22531" creationId="{9D8A25E4-2F63-4CBB-B288-D467E67C3E68}"/>
          </ac:spMkLst>
        </pc:spChg>
      </pc:sldChg>
      <pc:sldChg chg="modSp mod">
        <pc:chgData name="Grainne Kearney" userId="813ee57c-cc1b-4da7-9389-06ed350f349b" providerId="ADAL" clId="{E2ED5293-A85F-6F43-A5C2-DF9B07723F13}" dt="2023-09-03T18:15:01.283" v="18" actId="20577"/>
        <pc:sldMkLst>
          <pc:docMk/>
          <pc:sldMk cId="0" sldId="297"/>
        </pc:sldMkLst>
        <pc:spChg chg="mod">
          <ac:chgData name="Grainne Kearney" userId="813ee57c-cc1b-4da7-9389-06ed350f349b" providerId="ADAL" clId="{E2ED5293-A85F-6F43-A5C2-DF9B07723F13}" dt="2023-09-03T18:15:01.283" v="18" actId="20577"/>
          <ac:spMkLst>
            <pc:docMk/>
            <pc:sldMk cId="0" sldId="297"/>
            <ac:spMk id="15363" creationId="{ABBDAC88-6AE7-4FDF-B201-E1CD2EE152C5}"/>
          </ac:spMkLst>
        </pc:spChg>
      </pc:sldChg>
      <pc:sldChg chg="modSp mod">
        <pc:chgData name="Grainne Kearney" userId="813ee57c-cc1b-4da7-9389-06ed350f349b" providerId="ADAL" clId="{E2ED5293-A85F-6F43-A5C2-DF9B07723F13}" dt="2023-09-03T18:16:19.478" v="55" actId="20577"/>
        <pc:sldMkLst>
          <pc:docMk/>
          <pc:sldMk cId="0" sldId="299"/>
        </pc:sldMkLst>
        <pc:spChg chg="mod">
          <ac:chgData name="Grainne Kearney" userId="813ee57c-cc1b-4da7-9389-06ed350f349b" providerId="ADAL" clId="{E2ED5293-A85F-6F43-A5C2-DF9B07723F13}" dt="2023-09-03T18:16:19.478" v="55" actId="20577"/>
          <ac:spMkLst>
            <pc:docMk/>
            <pc:sldMk cId="0" sldId="299"/>
            <ac:spMk id="17411" creationId="{74B4A875-3246-4622-9450-545FD00CE99A}"/>
          </ac:spMkLst>
        </pc:spChg>
      </pc:sldChg>
      <pc:sldChg chg="modNotesTx">
        <pc:chgData name="Grainne Kearney" userId="813ee57c-cc1b-4da7-9389-06ed350f349b" providerId="ADAL" clId="{E2ED5293-A85F-6F43-A5C2-DF9B07723F13}" dt="2023-09-03T18:14:03.561" v="4" actId="20577"/>
        <pc:sldMkLst>
          <pc:docMk/>
          <pc:sldMk cId="0" sldId="302"/>
        </pc:sldMkLst>
      </pc:sldChg>
      <pc:sldChg chg="modSp mod">
        <pc:chgData name="Grainne Kearney" userId="813ee57c-cc1b-4da7-9389-06ed350f349b" providerId="ADAL" clId="{E2ED5293-A85F-6F43-A5C2-DF9B07723F13}" dt="2023-09-03T18:25:20.258" v="221" actId="20577"/>
        <pc:sldMkLst>
          <pc:docMk/>
          <pc:sldMk cId="0" sldId="303"/>
        </pc:sldMkLst>
        <pc:spChg chg="mod">
          <ac:chgData name="Grainne Kearney" userId="813ee57c-cc1b-4da7-9389-06ed350f349b" providerId="ADAL" clId="{E2ED5293-A85F-6F43-A5C2-DF9B07723F13}" dt="2023-09-03T18:25:20.258" v="221" actId="20577"/>
          <ac:spMkLst>
            <pc:docMk/>
            <pc:sldMk cId="0" sldId="303"/>
            <ac:spMk id="23555" creationId="{46016C30-F6A1-47D7-BA55-E84D37542F0B}"/>
          </ac:spMkLst>
        </pc:spChg>
      </pc:sldChg>
      <pc:sldChg chg="modSp mod">
        <pc:chgData name="Grainne Kearney" userId="813ee57c-cc1b-4da7-9389-06ed350f349b" providerId="ADAL" clId="{E2ED5293-A85F-6F43-A5C2-DF9B07723F13}" dt="2023-09-03T18:26:55.863" v="259" actId="33524"/>
        <pc:sldMkLst>
          <pc:docMk/>
          <pc:sldMk cId="3678422360" sldId="322"/>
        </pc:sldMkLst>
        <pc:spChg chg="mod">
          <ac:chgData name="Grainne Kearney" userId="813ee57c-cc1b-4da7-9389-06ed350f349b" providerId="ADAL" clId="{E2ED5293-A85F-6F43-A5C2-DF9B07723F13}" dt="2023-09-03T18:26:55.863" v="259" actId="33524"/>
          <ac:spMkLst>
            <pc:docMk/>
            <pc:sldMk cId="3678422360" sldId="322"/>
            <ac:spMk id="19460" creationId="{FAC1A118-B1EE-4E4E-8031-C3FC8D72C3C1}"/>
          </ac:spMkLst>
        </pc:spChg>
      </pc:sldChg>
      <pc:sldChg chg="modSp mod">
        <pc:chgData name="Grainne Kearney" userId="813ee57c-cc1b-4da7-9389-06ed350f349b" providerId="ADAL" clId="{E2ED5293-A85F-6F43-A5C2-DF9B07723F13}" dt="2023-09-03T18:48:37.508" v="338" actId="5793"/>
        <pc:sldMkLst>
          <pc:docMk/>
          <pc:sldMk cId="1416217897" sldId="329"/>
        </pc:sldMkLst>
        <pc:spChg chg="mod">
          <ac:chgData name="Grainne Kearney" userId="813ee57c-cc1b-4da7-9389-06ed350f349b" providerId="ADAL" clId="{E2ED5293-A85F-6F43-A5C2-DF9B07723F13}" dt="2023-09-03T18:48:37.508" v="338" actId="5793"/>
          <ac:spMkLst>
            <pc:docMk/>
            <pc:sldMk cId="1416217897" sldId="329"/>
            <ac:spMk id="20483" creationId="{D8B35195-D8D2-4C4F-8578-5B18A61B74E6}"/>
          </ac:spMkLst>
        </pc:spChg>
      </pc:sldChg>
      <pc:sldChg chg="modSp mod">
        <pc:chgData name="Grainne Kearney" userId="813ee57c-cc1b-4da7-9389-06ed350f349b" providerId="ADAL" clId="{E2ED5293-A85F-6F43-A5C2-DF9B07723F13}" dt="2023-09-03T18:22:32.745" v="194" actId="20577"/>
        <pc:sldMkLst>
          <pc:docMk/>
          <pc:sldMk cId="3350888161" sldId="330"/>
        </pc:sldMkLst>
        <pc:spChg chg="mod">
          <ac:chgData name="Grainne Kearney" userId="813ee57c-cc1b-4da7-9389-06ed350f349b" providerId="ADAL" clId="{E2ED5293-A85F-6F43-A5C2-DF9B07723F13}" dt="2023-09-03T18:22:32.745" v="194" actId="20577"/>
          <ac:spMkLst>
            <pc:docMk/>
            <pc:sldMk cId="3350888161" sldId="330"/>
            <ac:spMk id="3" creationId="{38781B32-C4F2-4DA1-469C-1EA01634A31E}"/>
          </ac:spMkLst>
        </pc:spChg>
      </pc:sldChg>
      <pc:sldChg chg="modSp mod">
        <pc:chgData name="Grainne Kearney" userId="813ee57c-cc1b-4da7-9389-06ed350f349b" providerId="ADAL" clId="{E2ED5293-A85F-6F43-A5C2-DF9B07723F13}" dt="2023-09-03T18:19:43.059" v="176" actId="20577"/>
        <pc:sldMkLst>
          <pc:docMk/>
          <pc:sldMk cId="3098661457" sldId="331"/>
        </pc:sldMkLst>
        <pc:spChg chg="mod">
          <ac:chgData name="Grainne Kearney" userId="813ee57c-cc1b-4da7-9389-06ed350f349b" providerId="ADAL" clId="{E2ED5293-A85F-6F43-A5C2-DF9B07723F13}" dt="2023-09-03T18:19:43.059" v="176" actId="20577"/>
          <ac:spMkLst>
            <pc:docMk/>
            <pc:sldMk cId="3098661457" sldId="331"/>
            <ac:spMk id="3" creationId="{5F4E9384-8252-0AAC-FD7E-1593A5851B6F}"/>
          </ac:spMkLst>
        </pc:spChg>
      </pc:sldChg>
      <pc:sldChg chg="modSp mod">
        <pc:chgData name="Grainne Kearney" userId="813ee57c-cc1b-4da7-9389-06ed350f349b" providerId="ADAL" clId="{E2ED5293-A85F-6F43-A5C2-DF9B07723F13}" dt="2023-09-03T18:49:37.241" v="339" actId="20577"/>
        <pc:sldMkLst>
          <pc:docMk/>
          <pc:sldMk cId="3969555090" sldId="334"/>
        </pc:sldMkLst>
        <pc:spChg chg="mod">
          <ac:chgData name="Grainne Kearney" userId="813ee57c-cc1b-4da7-9389-06ed350f349b" providerId="ADAL" clId="{E2ED5293-A85F-6F43-A5C2-DF9B07723F13}" dt="2023-09-03T18:49:37.241" v="339" actId="20577"/>
          <ac:spMkLst>
            <pc:docMk/>
            <pc:sldMk cId="3969555090" sldId="334"/>
            <ac:spMk id="3" creationId="{3A3E1413-AAD9-2757-9714-EA57E26DA1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E10BF-F53B-4FAA-8ED6-39767BCCE306}" type="datetimeFigureOut">
              <a:rPr lang="en-GB" smtClean="0"/>
              <a:t>03/09/2023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6A1A8-55F5-4029-8FFA-68A9FBDB6707}" type="slidenum">
              <a:rPr lang="en-GB" smtClean="0"/>
              <a:t>‹#›</a:t>
            </a:fld>
            <a:endParaRPr lang="en-GB"/>
          </a:p>
        </p:txBody>
      </p:sp>
    </p:spTree>
    <p:extLst>
      <p:ext uri="{BB962C8B-B14F-4D97-AF65-F5344CB8AC3E}">
        <p14:creationId xmlns:p14="http://schemas.microsoft.com/office/powerpoint/2010/main" val="10485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1</a:t>
            </a:fld>
            <a:endParaRPr lang="en-GB"/>
          </a:p>
        </p:txBody>
      </p:sp>
    </p:spTree>
    <p:extLst>
      <p:ext uri="{BB962C8B-B14F-4D97-AF65-F5344CB8AC3E}">
        <p14:creationId xmlns:p14="http://schemas.microsoft.com/office/powerpoint/2010/main" val="223292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17</a:t>
            </a:fld>
            <a:endParaRPr lang="en-GB"/>
          </a:p>
        </p:txBody>
      </p:sp>
    </p:spTree>
    <p:extLst>
      <p:ext uri="{BB962C8B-B14F-4D97-AF65-F5344CB8AC3E}">
        <p14:creationId xmlns:p14="http://schemas.microsoft.com/office/powerpoint/2010/main" val="182038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https://www.cogped.org.uk/images/docs/meeting-docs/demec/RCGP_-_Think_GP.pdf</a:t>
            </a:r>
          </a:p>
        </p:txBody>
      </p:sp>
      <p:sp>
        <p:nvSpPr>
          <p:cNvPr id="4" name="Slide Number Placeholder 3"/>
          <p:cNvSpPr>
            <a:spLocks noGrp="1"/>
          </p:cNvSpPr>
          <p:nvPr>
            <p:ph type="sldNum" sz="quarter" idx="10"/>
          </p:nvPr>
        </p:nvSpPr>
        <p:spPr/>
        <p:txBody>
          <a:bodyPr/>
          <a:lstStyle/>
          <a:p>
            <a:fld id="{F6A6A1A8-55F5-4029-8FFA-68A9FBDB6707}" type="slidenum">
              <a:rPr lang="en-GB" smtClean="0"/>
              <a:t>19</a:t>
            </a:fld>
            <a:endParaRPr lang="en-GB"/>
          </a:p>
        </p:txBody>
      </p:sp>
    </p:spTree>
    <p:extLst>
      <p:ext uri="{BB962C8B-B14F-4D97-AF65-F5344CB8AC3E}">
        <p14:creationId xmlns:p14="http://schemas.microsoft.com/office/powerpoint/2010/main" val="383942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21</a:t>
            </a:fld>
            <a:endParaRPr lang="en-GB"/>
          </a:p>
        </p:txBody>
      </p:sp>
    </p:spTree>
    <p:extLst>
      <p:ext uri="{BB962C8B-B14F-4D97-AF65-F5344CB8AC3E}">
        <p14:creationId xmlns:p14="http://schemas.microsoft.com/office/powerpoint/2010/main" val="265642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Interactive activity – give the student group a few minutes to discuss and put into a timeline what they think a patient ‘does’ when they decide they need to see a GP. They might need some help getting started and jump to ‘phone the practice’, try to bring them back even to the point where they decide to seek help. Ask one of them to present this to you. They as health literate, IT savvy young people may see little problems with this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idea is to help the students consider, using just this example of something simple and seemingly routine like booking an appointment, some of the work that a patient does to manage their health and illness and to negotiate having their needs met in Primary Care.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22</a:t>
            </a:fld>
            <a:endParaRPr lang="en-GB"/>
          </a:p>
        </p:txBody>
      </p:sp>
    </p:spTree>
    <p:extLst>
      <p:ext uri="{BB962C8B-B14F-4D97-AF65-F5344CB8AC3E}">
        <p14:creationId xmlns:p14="http://schemas.microsoft.com/office/powerpoint/2010/main" val="3573025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offer challenge to this, suggestions include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How do you decide you need to see a doctor? Who decides?</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 don’t have a phone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 can't get through to the practice or you’ve missed phone-in time?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is your phone is out of charge/credit?</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 have difficulty hearing the receptionist?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it’s the third day you have rang the practice this week?</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How do you get there? What if you have no transport or money for public transport?</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your mental health is worse first thing in the morning and this is when your appointment is?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 are a </a:t>
            </a:r>
            <a:r>
              <a:rPr lang="en-US" sz="1200" kern="1200" dirty="0" err="1">
                <a:solidFill>
                  <a:schemeClr val="tx1"/>
                </a:solidFill>
                <a:effectLst/>
                <a:latin typeface="+mn-lt"/>
                <a:ea typeface="+mn-ea"/>
                <a:cs typeface="+mn-cs"/>
              </a:rPr>
              <a:t>carer</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 are agoraphobic?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How will you describe how you feel to the time pressured doctor?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this is before a patient even makes it into a consulting room. </a:t>
            </a:r>
          </a:p>
          <a:p>
            <a:r>
              <a:rPr lang="en-US" sz="1200" kern="1200" dirty="0">
                <a:solidFill>
                  <a:schemeClr val="tx1"/>
                </a:solidFill>
                <a:effectLst/>
                <a:latin typeface="+mn-lt"/>
                <a:ea typeface="+mn-ea"/>
                <a:cs typeface="+mn-cs"/>
              </a:rPr>
              <a:t>The idea is to help the students consider, using just this example of something simple and seemingly routine like booking an appointment, some of the work that a patient does to manage their health and illness and to negotiate having their needs met in Primary Care.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23</a:t>
            </a:fld>
            <a:endParaRPr lang="en-GB"/>
          </a:p>
        </p:txBody>
      </p:sp>
    </p:spTree>
    <p:extLst>
      <p:ext uri="{BB962C8B-B14F-4D97-AF65-F5344CB8AC3E}">
        <p14:creationId xmlns:p14="http://schemas.microsoft.com/office/powerpoint/2010/main" val="110996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research was carried out by a Nurse Rachel Webster in New Zealand </a:t>
            </a:r>
          </a:p>
          <a:p>
            <a:endParaRPr lang="en-US" dirty="0">
              <a:cs typeface="Calibri"/>
            </a:endParaRPr>
          </a:p>
          <a:p>
            <a:r>
              <a:rPr lang="en-US" dirty="0">
                <a:cs typeface="Calibri"/>
              </a:rPr>
              <a:t>Ask for the student’s reflections on this – in a group of students with varied life experience and including some graduate students who may work as health professionals themselves, they thoughts will differ but hopefully it opens up a discussion. </a:t>
            </a:r>
          </a:p>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24</a:t>
            </a:fld>
            <a:endParaRPr lang="en-GB"/>
          </a:p>
        </p:txBody>
      </p:sp>
    </p:spTree>
    <p:extLst>
      <p:ext uri="{BB962C8B-B14F-4D97-AF65-F5344CB8AC3E}">
        <p14:creationId xmlns:p14="http://schemas.microsoft.com/office/powerpoint/2010/main" val="276007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Obviously, you will want the patient to lead this discussion but what you really want them to concentrate on is how they manage living with their illness. I suggest starting with asking then a little about how and when they were diagnosed, just for context. Then ask about a typical day for them – what you really want is how they live with their illness as opposed to clinical details that students can get from a textbook. This may need teased out a little as likely the patients are also probably not used to discussing this ‘hidden work’ in detail or having anyone listen to them about it for any length of time! For example, if they say “I check my blood sugars twice a day” ask then to describe step by step what this actually means – when do they do it, where, how they do it, how does it feel and what they do with the result. Could they demonstrate it for the students? What you want is the behind the scenes information that doesn’t get written down anywhere and that students won’t learn about or appreciate otherwise.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probably the point you will want to stop the presentation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25</a:t>
            </a:fld>
            <a:endParaRPr lang="en-GB"/>
          </a:p>
        </p:txBody>
      </p:sp>
    </p:spTree>
    <p:extLst>
      <p:ext uri="{BB962C8B-B14F-4D97-AF65-F5344CB8AC3E}">
        <p14:creationId xmlns:p14="http://schemas.microsoft.com/office/powerpoint/2010/main" val="2996658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26</a:t>
            </a:fld>
            <a:endParaRPr lang="en-GB"/>
          </a:p>
        </p:txBody>
      </p:sp>
    </p:spTree>
    <p:extLst>
      <p:ext uri="{BB962C8B-B14F-4D97-AF65-F5344CB8AC3E}">
        <p14:creationId xmlns:p14="http://schemas.microsoft.com/office/powerpoint/2010/main" val="33415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2</a:t>
            </a:fld>
            <a:endParaRPr lang="en-GB"/>
          </a:p>
        </p:txBody>
      </p:sp>
    </p:spTree>
    <p:extLst>
      <p:ext uri="{BB962C8B-B14F-4D97-AF65-F5344CB8AC3E}">
        <p14:creationId xmlns:p14="http://schemas.microsoft.com/office/powerpoint/2010/main" val="406715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4</a:t>
            </a:fld>
            <a:endParaRPr lang="en-GB"/>
          </a:p>
        </p:txBody>
      </p:sp>
    </p:spTree>
    <p:extLst>
      <p:ext uri="{BB962C8B-B14F-4D97-AF65-F5344CB8AC3E}">
        <p14:creationId xmlns:p14="http://schemas.microsoft.com/office/powerpoint/2010/main" val="154808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5</a:t>
            </a:fld>
            <a:endParaRPr lang="en-GB"/>
          </a:p>
        </p:txBody>
      </p:sp>
    </p:spTree>
    <p:extLst>
      <p:ext uri="{BB962C8B-B14F-4D97-AF65-F5344CB8AC3E}">
        <p14:creationId xmlns:p14="http://schemas.microsoft.com/office/powerpoint/2010/main" val="118098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diagnostic model came about with new technological advances such as the stethoscope, microscopy. This facilitated the connection between medical symptoms and pathological causes of disease resulting in the development of a clinical method – eliciting symptoms, examining, testing specimens and diagnosis/treatment. </a:t>
            </a:r>
          </a:p>
        </p:txBody>
      </p:sp>
      <p:sp>
        <p:nvSpPr>
          <p:cNvPr id="4" name="Slide Number Placeholder 3"/>
          <p:cNvSpPr>
            <a:spLocks noGrp="1"/>
          </p:cNvSpPr>
          <p:nvPr>
            <p:ph type="sldNum" sz="quarter" idx="5"/>
          </p:nvPr>
        </p:nvSpPr>
        <p:spPr/>
        <p:txBody>
          <a:bodyPr/>
          <a:lstStyle/>
          <a:p>
            <a:fld id="{F6A6A1A8-55F5-4029-8FFA-68A9FBDB6707}" type="slidenum">
              <a:rPr lang="en-GB" smtClean="0"/>
              <a:t>8</a:t>
            </a:fld>
            <a:endParaRPr lang="en-GB"/>
          </a:p>
        </p:txBody>
      </p:sp>
    </p:spTree>
    <p:extLst>
      <p:ext uri="{BB962C8B-B14F-4D97-AF65-F5344CB8AC3E}">
        <p14:creationId xmlns:p14="http://schemas.microsoft.com/office/powerpoint/2010/main" val="165273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111111"/>
                </a:solidFill>
                <a:effectLst/>
                <a:latin typeface="Helvetica Now" pitchFamily="2" charset="0"/>
              </a:rPr>
              <a:t>As per the five year deal, global sum will increase by 3% from £96.78 to £99.70 per weighted patients.</a:t>
            </a:r>
          </a:p>
          <a:p>
            <a:r>
              <a:rPr lang="en-US" dirty="0"/>
              <a:t>From https://</a:t>
            </a:r>
            <a:r>
              <a:rPr lang="en-US" dirty="0" err="1"/>
              <a:t>www.bma.org.uk</a:t>
            </a:r>
            <a:r>
              <a:rPr lang="en-US" dirty="0"/>
              <a:t>/pay-and-contracts/contracts/</a:t>
            </a:r>
            <a:r>
              <a:rPr lang="en-US" dirty="0" err="1"/>
              <a:t>gp</a:t>
            </a:r>
            <a:r>
              <a:rPr lang="en-US" dirty="0"/>
              <a:t>-contract/gp-contract-changes-england-202223</a:t>
            </a:r>
          </a:p>
          <a:p>
            <a:endParaRPr lang="en-US" dirty="0"/>
          </a:p>
          <a:p>
            <a:r>
              <a:rPr lang="en-US" dirty="0"/>
              <a:t>Average number of patients per full time GP 2500</a:t>
            </a:r>
          </a:p>
        </p:txBody>
      </p:sp>
      <p:sp>
        <p:nvSpPr>
          <p:cNvPr id="4" name="Slide Number Placeholder 3"/>
          <p:cNvSpPr>
            <a:spLocks noGrp="1"/>
          </p:cNvSpPr>
          <p:nvPr>
            <p:ph type="sldNum" sz="quarter" idx="5"/>
          </p:nvPr>
        </p:nvSpPr>
        <p:spPr/>
        <p:txBody>
          <a:bodyPr/>
          <a:lstStyle/>
          <a:p>
            <a:fld id="{F6A6A1A8-55F5-4029-8FFA-68A9FBDB6707}" type="slidenum">
              <a:rPr lang="en-GB" smtClean="0"/>
              <a:t>10</a:t>
            </a:fld>
            <a:endParaRPr lang="en-GB"/>
          </a:p>
        </p:txBody>
      </p:sp>
    </p:spTree>
    <p:extLst>
      <p:ext uri="{BB962C8B-B14F-4D97-AF65-F5344CB8AC3E}">
        <p14:creationId xmlns:p14="http://schemas.microsoft.com/office/powerpoint/2010/main" val="125124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13</a:t>
            </a:fld>
            <a:endParaRPr lang="en-GB"/>
          </a:p>
        </p:txBody>
      </p:sp>
    </p:spTree>
    <p:extLst>
      <p:ext uri="{BB962C8B-B14F-4D97-AF65-F5344CB8AC3E}">
        <p14:creationId xmlns:p14="http://schemas.microsoft.com/office/powerpoint/2010/main" val="268895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14</a:t>
            </a:fld>
            <a:endParaRPr lang="en-GB"/>
          </a:p>
        </p:txBody>
      </p:sp>
    </p:spTree>
    <p:extLst>
      <p:ext uri="{BB962C8B-B14F-4D97-AF65-F5344CB8AC3E}">
        <p14:creationId xmlns:p14="http://schemas.microsoft.com/office/powerpoint/2010/main" val="4955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Politics in medicine!!</a:t>
            </a:r>
          </a:p>
        </p:txBody>
      </p:sp>
      <p:sp>
        <p:nvSpPr>
          <p:cNvPr id="4" name="Slide Number Placeholder 3"/>
          <p:cNvSpPr>
            <a:spLocks noGrp="1"/>
          </p:cNvSpPr>
          <p:nvPr>
            <p:ph type="sldNum" sz="quarter" idx="5"/>
          </p:nvPr>
        </p:nvSpPr>
        <p:spPr/>
        <p:txBody>
          <a:bodyPr/>
          <a:lstStyle/>
          <a:p>
            <a:fld id="{F6A6A1A8-55F5-4029-8FFA-68A9FBDB6707}" type="slidenum">
              <a:rPr lang="en-GB" smtClean="0"/>
              <a:t>15</a:t>
            </a:fld>
            <a:endParaRPr lang="en-GB"/>
          </a:p>
        </p:txBody>
      </p:sp>
    </p:spTree>
    <p:extLst>
      <p:ext uri="{BB962C8B-B14F-4D97-AF65-F5344CB8AC3E}">
        <p14:creationId xmlns:p14="http://schemas.microsoft.com/office/powerpoint/2010/main" val="3865879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2.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5F783499-D6EA-4B97-9F6C-8F884D46356D}"/>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5F783499-D6EA-4B97-9F6C-8F884D46356D}"/>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FA8222DA-8185-4359-AA57-B45A173D0CA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6" name="Rectangle 4">
            <a:extLst>
              <a:ext uri="{FF2B5EF4-FFF2-40B4-BE49-F238E27FC236}">
                <a16:creationId xmlns:a16="http://schemas.microsoft.com/office/drawing/2014/main" id="{7973D178-B751-4237-8D4B-9FD826D1EF15}"/>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DA8566F5-95FF-4C46-A853-DCFAB4578B4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B2360BA6-2D38-4155-A404-3FB5DD17B42D}"/>
              </a:ext>
            </a:extLst>
          </p:cNvPr>
          <p:cNvSpPr>
            <a:spLocks noGrp="1" noChangeArrowheads="1"/>
          </p:cNvSpPr>
          <p:nvPr>
            <p:ph type="sldNum" sz="quarter" idx="12"/>
          </p:nvPr>
        </p:nvSpPr>
        <p:spPr/>
        <p:txBody>
          <a:bodyPr/>
          <a:lstStyle>
            <a:lvl1pPr>
              <a:defRPr smtClean="0"/>
            </a:lvl1pPr>
          </a:lstStyle>
          <a:p>
            <a:pPr>
              <a:defRPr/>
            </a:pPr>
            <a:fld id="{30CBE93A-61A4-4E3F-BEB7-3F8A343E38C1}" type="slidenum">
              <a:rPr lang="en-US" altLang="en-US"/>
              <a:pPr>
                <a:defRPr/>
              </a:pPr>
              <a:t>‹#›</a:t>
            </a:fld>
            <a:endParaRPr lang="en-US" altLang="en-US"/>
          </a:p>
        </p:txBody>
      </p:sp>
    </p:spTree>
    <p:extLst>
      <p:ext uri="{BB962C8B-B14F-4D97-AF65-F5344CB8AC3E}">
        <p14:creationId xmlns:p14="http://schemas.microsoft.com/office/powerpoint/2010/main" val="327281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2978C25F-7926-42D9-B646-662BE1B4BA9F}"/>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2978C25F-7926-42D9-B646-662BE1B4BA9F}"/>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84C34921-C886-4441-978A-9FED4AA32D2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a:extLst>
              <a:ext uri="{FF2B5EF4-FFF2-40B4-BE49-F238E27FC236}">
                <a16:creationId xmlns:a16="http://schemas.microsoft.com/office/drawing/2014/main" id="{9179B42B-770F-4EB1-B3E0-5664355AEFFD}"/>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B6528B90-B991-46AD-966F-E9CC5AB83BB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F43BA8A9-9A28-465E-B7F9-33F9E9409913}"/>
              </a:ext>
            </a:extLst>
          </p:cNvPr>
          <p:cNvSpPr>
            <a:spLocks noGrp="1" noChangeArrowheads="1"/>
          </p:cNvSpPr>
          <p:nvPr>
            <p:ph type="sldNum" sz="quarter" idx="12"/>
          </p:nvPr>
        </p:nvSpPr>
        <p:spPr/>
        <p:txBody>
          <a:bodyPr/>
          <a:lstStyle>
            <a:lvl1pPr>
              <a:defRPr smtClean="0"/>
            </a:lvl1pPr>
          </a:lstStyle>
          <a:p>
            <a:pPr>
              <a:defRPr/>
            </a:pPr>
            <a:fld id="{8EC5EA7F-897D-44D2-9CC7-1BE20E87CC29}" type="slidenum">
              <a:rPr lang="en-US" altLang="en-US"/>
              <a:pPr>
                <a:defRPr/>
              </a:pPr>
              <a:t>‹#›</a:t>
            </a:fld>
            <a:endParaRPr lang="en-US" altLang="en-US"/>
          </a:p>
        </p:txBody>
      </p:sp>
    </p:spTree>
    <p:extLst>
      <p:ext uri="{BB962C8B-B14F-4D97-AF65-F5344CB8AC3E}">
        <p14:creationId xmlns:p14="http://schemas.microsoft.com/office/powerpoint/2010/main" val="313472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F43F5C60-99E2-4140-B286-A3B8AB44A88D}"/>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F43F5C60-99E2-4140-B286-A3B8AB44A88D}"/>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EADC6E21-125E-413C-A8F6-A97177CF7E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78600" y="260350"/>
            <a:ext cx="2108200" cy="5865813"/>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50825" y="260350"/>
            <a:ext cx="6175375"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a:extLst>
              <a:ext uri="{FF2B5EF4-FFF2-40B4-BE49-F238E27FC236}">
                <a16:creationId xmlns:a16="http://schemas.microsoft.com/office/drawing/2014/main" id="{F2B65EA0-B8E3-420E-85CB-20D1213F3A29}"/>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FCB405BD-57AB-4863-BE71-D0D32D67E95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C0523536-C002-4CA0-A417-FAB7157EBC53}"/>
              </a:ext>
            </a:extLst>
          </p:cNvPr>
          <p:cNvSpPr>
            <a:spLocks noGrp="1" noChangeArrowheads="1"/>
          </p:cNvSpPr>
          <p:nvPr>
            <p:ph type="sldNum" sz="quarter" idx="12"/>
          </p:nvPr>
        </p:nvSpPr>
        <p:spPr/>
        <p:txBody>
          <a:bodyPr/>
          <a:lstStyle>
            <a:lvl1pPr>
              <a:defRPr smtClean="0"/>
            </a:lvl1pPr>
          </a:lstStyle>
          <a:p>
            <a:pPr>
              <a:defRPr/>
            </a:pPr>
            <a:fld id="{76CC5D6D-FFFB-44CC-9F0D-BBA03664249D}" type="slidenum">
              <a:rPr lang="en-US" altLang="en-US"/>
              <a:pPr>
                <a:defRPr/>
              </a:pPr>
              <a:t>‹#›</a:t>
            </a:fld>
            <a:endParaRPr lang="en-US" altLang="en-US"/>
          </a:p>
        </p:txBody>
      </p:sp>
    </p:spTree>
    <p:extLst>
      <p:ext uri="{BB962C8B-B14F-4D97-AF65-F5344CB8AC3E}">
        <p14:creationId xmlns:p14="http://schemas.microsoft.com/office/powerpoint/2010/main" val="53262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D1D5830E-0459-4BFA-9388-07BACA73CA35}"/>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D1D5830E-0459-4BFA-9388-07BACA73CA35}"/>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A981D6D0-4A02-4C20-B055-0ABB24E0602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68538" y="260350"/>
            <a:ext cx="6407150" cy="711200"/>
          </a:xfrm>
        </p:spPr>
        <p:txBody>
          <a:bodyPr/>
          <a:lstStyle/>
          <a:p>
            <a:r>
              <a:rPr lang="en-US"/>
              <a:t>Click to edit Master title style</a:t>
            </a:r>
            <a:endParaRPr lang="en-IE"/>
          </a:p>
        </p:txBody>
      </p:sp>
      <p:sp>
        <p:nvSpPr>
          <p:cNvPr id="3" name="Chart Placeholder 2"/>
          <p:cNvSpPr>
            <a:spLocks noGrp="1"/>
          </p:cNvSpPr>
          <p:nvPr>
            <p:ph type="chart" idx="1"/>
          </p:nvPr>
        </p:nvSpPr>
        <p:spPr>
          <a:xfrm>
            <a:off x="250825" y="1125538"/>
            <a:ext cx="8435975" cy="5000625"/>
          </a:xfrm>
        </p:spPr>
        <p:txBody>
          <a:bodyPr/>
          <a:lstStyle/>
          <a:p>
            <a:pPr lvl="0"/>
            <a:endParaRPr lang="en-IE" noProof="0"/>
          </a:p>
        </p:txBody>
      </p:sp>
      <p:sp>
        <p:nvSpPr>
          <p:cNvPr id="6" name="Rectangle 4">
            <a:extLst>
              <a:ext uri="{FF2B5EF4-FFF2-40B4-BE49-F238E27FC236}">
                <a16:creationId xmlns:a16="http://schemas.microsoft.com/office/drawing/2014/main" id="{A8989D98-A4BF-4FD3-ADD2-BA3C50E16817}"/>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0EF2C18D-3CA7-4C23-8ABC-692C0ED0E79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5C3F7FFD-8523-40F9-9FF0-F252470CB0B8}"/>
              </a:ext>
            </a:extLst>
          </p:cNvPr>
          <p:cNvSpPr>
            <a:spLocks noGrp="1" noChangeArrowheads="1"/>
          </p:cNvSpPr>
          <p:nvPr>
            <p:ph type="sldNum" sz="quarter" idx="12"/>
          </p:nvPr>
        </p:nvSpPr>
        <p:spPr/>
        <p:txBody>
          <a:bodyPr/>
          <a:lstStyle>
            <a:lvl1pPr>
              <a:defRPr smtClean="0"/>
            </a:lvl1pPr>
          </a:lstStyle>
          <a:p>
            <a:pPr>
              <a:defRPr/>
            </a:pPr>
            <a:fld id="{4302B36E-5707-4570-B533-79EAD58CE677}" type="slidenum">
              <a:rPr lang="en-US" altLang="en-US"/>
              <a:pPr>
                <a:defRPr/>
              </a:pPr>
              <a:t>‹#›</a:t>
            </a:fld>
            <a:endParaRPr lang="en-US" altLang="en-US"/>
          </a:p>
        </p:txBody>
      </p:sp>
    </p:spTree>
    <p:extLst>
      <p:ext uri="{BB962C8B-B14F-4D97-AF65-F5344CB8AC3E}">
        <p14:creationId xmlns:p14="http://schemas.microsoft.com/office/powerpoint/2010/main" val="196388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Rectangle 4">
            <a:extLst>
              <a:ext uri="{FF2B5EF4-FFF2-40B4-BE49-F238E27FC236}">
                <a16:creationId xmlns:a16="http://schemas.microsoft.com/office/drawing/2014/main" id="{685C0583-C94F-4F5C-90B9-BF16F22CE4FC}"/>
              </a:ext>
            </a:extLst>
          </p:cNvPr>
          <p:cNvSpPr>
            <a:spLocks noGrp="1" noChangeArrowheads="1"/>
          </p:cNvSpPr>
          <p:nvPr>
            <p:ph type="dt" sz="half" idx="10"/>
          </p:nvPr>
        </p:nvSpPr>
        <p:spPr>
          <a:ln/>
        </p:spPr>
        <p:txBody>
          <a:bodyPr/>
          <a:lstStyle>
            <a:lvl1pPr>
              <a:defRPr/>
            </a:lvl1pPr>
          </a:lstStyle>
          <a:p>
            <a:pPr>
              <a:defRPr/>
            </a:pPr>
            <a:r>
              <a:rPr lang="en-US" altLang="en-US"/>
              <a:t>Introduction to Family Medicine</a:t>
            </a:r>
          </a:p>
        </p:txBody>
      </p:sp>
      <p:sp>
        <p:nvSpPr>
          <p:cNvPr id="5" name="Rectangle 5">
            <a:extLst>
              <a:ext uri="{FF2B5EF4-FFF2-40B4-BE49-F238E27FC236}">
                <a16:creationId xmlns:a16="http://schemas.microsoft.com/office/drawing/2014/main" id="{0A63FF7B-C9D1-49EE-A032-75A04D6E37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75C3649-316E-411A-B05B-ED7DC079275A}"/>
              </a:ext>
            </a:extLst>
          </p:cNvPr>
          <p:cNvSpPr>
            <a:spLocks noGrp="1" noChangeArrowheads="1"/>
          </p:cNvSpPr>
          <p:nvPr>
            <p:ph type="sldNum" sz="quarter" idx="12"/>
          </p:nvPr>
        </p:nvSpPr>
        <p:spPr>
          <a:ln/>
        </p:spPr>
        <p:txBody>
          <a:bodyPr/>
          <a:lstStyle>
            <a:lvl1pPr>
              <a:defRPr/>
            </a:lvl1pPr>
          </a:lstStyle>
          <a:p>
            <a:pPr>
              <a:defRPr/>
            </a:pPr>
            <a:fld id="{E2117BFE-0612-43DB-9EAC-A6A2DFEF42CD}" type="slidenum">
              <a:rPr lang="en-US" altLang="en-US"/>
              <a:pPr>
                <a:defRPr/>
              </a:pPr>
              <a:t>‹#›</a:t>
            </a:fld>
            <a:endParaRPr lang="en-US" altLang="en-US"/>
          </a:p>
        </p:txBody>
      </p:sp>
    </p:spTree>
    <p:extLst>
      <p:ext uri="{BB962C8B-B14F-4D97-AF65-F5344CB8AC3E}">
        <p14:creationId xmlns:p14="http://schemas.microsoft.com/office/powerpoint/2010/main" val="159008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08AD2477-03BB-41FA-91CD-C010B561B1CA}"/>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08AD2477-03BB-41FA-91CD-C010B561B1CA}"/>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C30F46AC-7343-420D-AA22-6845DA7B77C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a:extLst>
              <a:ext uri="{FF2B5EF4-FFF2-40B4-BE49-F238E27FC236}">
                <a16:creationId xmlns:a16="http://schemas.microsoft.com/office/drawing/2014/main" id="{1B9415A0-9BE2-40F1-BD3F-0EC294BD4BB8}"/>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F994A2FF-AE23-4284-8640-E4B8F46A7C6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1BF20B5-B988-4362-9207-718D9B441655}"/>
              </a:ext>
            </a:extLst>
          </p:cNvPr>
          <p:cNvSpPr>
            <a:spLocks noGrp="1" noChangeArrowheads="1"/>
          </p:cNvSpPr>
          <p:nvPr>
            <p:ph type="sldNum" sz="quarter" idx="12"/>
          </p:nvPr>
        </p:nvSpPr>
        <p:spPr/>
        <p:txBody>
          <a:bodyPr/>
          <a:lstStyle>
            <a:lvl1pPr>
              <a:defRPr smtClean="0"/>
            </a:lvl1pPr>
          </a:lstStyle>
          <a:p>
            <a:pPr>
              <a:defRPr/>
            </a:pPr>
            <a:fld id="{F8C99D50-E0BE-4A68-BAE7-5111C3F0F2DD}" type="slidenum">
              <a:rPr lang="en-US" altLang="en-US"/>
              <a:pPr>
                <a:defRPr/>
              </a:pPr>
              <a:t>‹#›</a:t>
            </a:fld>
            <a:endParaRPr lang="en-US" altLang="en-US"/>
          </a:p>
        </p:txBody>
      </p:sp>
    </p:spTree>
    <p:extLst>
      <p:ext uri="{BB962C8B-B14F-4D97-AF65-F5344CB8AC3E}">
        <p14:creationId xmlns:p14="http://schemas.microsoft.com/office/powerpoint/2010/main" val="112088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A45D01B1-559F-4AB2-86A5-FD3E77B83630}"/>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A45D01B1-559F-4AB2-86A5-FD3E77B83630}"/>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3D942413-294C-4970-8201-EE44FC3830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50825" y="1125538"/>
            <a:ext cx="4141788"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545013" y="1125538"/>
            <a:ext cx="41417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955A488-F03D-4DFC-B001-1F93E799D1AE}"/>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8" name="Footer Placeholder 7">
            <a:extLst>
              <a:ext uri="{FF2B5EF4-FFF2-40B4-BE49-F238E27FC236}">
                <a16:creationId xmlns:a16="http://schemas.microsoft.com/office/drawing/2014/main" id="{7973A055-2F04-43EA-BFEB-3B8C256F81B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AE9B143-6638-425C-87C8-8DB070BE3D56}"/>
              </a:ext>
            </a:extLst>
          </p:cNvPr>
          <p:cNvSpPr>
            <a:spLocks noGrp="1" noChangeArrowheads="1"/>
          </p:cNvSpPr>
          <p:nvPr>
            <p:ph type="sldNum" sz="quarter" idx="12"/>
          </p:nvPr>
        </p:nvSpPr>
        <p:spPr/>
        <p:txBody>
          <a:bodyPr/>
          <a:lstStyle>
            <a:lvl1pPr>
              <a:defRPr smtClean="0"/>
            </a:lvl1pPr>
          </a:lstStyle>
          <a:p>
            <a:pPr>
              <a:defRPr/>
            </a:pPr>
            <a:fld id="{44DF58B5-0ADA-4A50-8AFB-62EBA2D6BC1C}" type="slidenum">
              <a:rPr lang="en-US" altLang="en-US"/>
              <a:pPr>
                <a:defRPr/>
              </a:pPr>
              <a:t>‹#›</a:t>
            </a:fld>
            <a:endParaRPr lang="en-US" altLang="en-US"/>
          </a:p>
        </p:txBody>
      </p:sp>
    </p:spTree>
    <p:extLst>
      <p:ext uri="{BB962C8B-B14F-4D97-AF65-F5344CB8AC3E}">
        <p14:creationId xmlns:p14="http://schemas.microsoft.com/office/powerpoint/2010/main" val="27836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7">
            <a:extLst>
              <a:ext uri="{FF2B5EF4-FFF2-40B4-BE49-F238E27FC236}">
                <a16:creationId xmlns:a16="http://schemas.microsoft.com/office/drawing/2014/main" id="{F0E442BE-5C87-4144-A391-BC787D3551C8}"/>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7" name="Object 7">
                        <a:extLst>
                          <a:ext uri="{FF2B5EF4-FFF2-40B4-BE49-F238E27FC236}">
                            <a16:creationId xmlns:a16="http://schemas.microsoft.com/office/drawing/2014/main" id="{F0E442BE-5C87-4144-A391-BC787D3551C8}"/>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8" descr="S:\CMedEdShare\_G E N E R A L\Logos\Logo 2017.jpg">
            <a:extLst>
              <a:ext uri="{FF2B5EF4-FFF2-40B4-BE49-F238E27FC236}">
                <a16:creationId xmlns:a16="http://schemas.microsoft.com/office/drawing/2014/main" id="{E9EED203-C8E1-4738-B0BF-7E0BCABB80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Rectangle 4">
            <a:extLst>
              <a:ext uri="{FF2B5EF4-FFF2-40B4-BE49-F238E27FC236}">
                <a16:creationId xmlns:a16="http://schemas.microsoft.com/office/drawing/2014/main" id="{6C31C911-23B3-4238-9648-2FF0DD5F683E}"/>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10" name="Rectangle 5">
            <a:extLst>
              <a:ext uri="{FF2B5EF4-FFF2-40B4-BE49-F238E27FC236}">
                <a16:creationId xmlns:a16="http://schemas.microsoft.com/office/drawing/2014/main" id="{CE55489C-FA26-4246-B198-C03552F7236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1" name="Rectangle 6">
            <a:extLst>
              <a:ext uri="{FF2B5EF4-FFF2-40B4-BE49-F238E27FC236}">
                <a16:creationId xmlns:a16="http://schemas.microsoft.com/office/drawing/2014/main" id="{3B82DD69-F704-4000-A0C9-FCD3C1FCA1FB}"/>
              </a:ext>
            </a:extLst>
          </p:cNvPr>
          <p:cNvSpPr>
            <a:spLocks noGrp="1" noChangeArrowheads="1"/>
          </p:cNvSpPr>
          <p:nvPr>
            <p:ph type="sldNum" sz="quarter" idx="12"/>
          </p:nvPr>
        </p:nvSpPr>
        <p:spPr/>
        <p:txBody>
          <a:bodyPr/>
          <a:lstStyle>
            <a:lvl1pPr>
              <a:defRPr smtClean="0"/>
            </a:lvl1pPr>
          </a:lstStyle>
          <a:p>
            <a:pPr>
              <a:defRPr/>
            </a:pPr>
            <a:fld id="{2FA688AD-DD0E-45E5-88D7-BC05B9833A2C}" type="slidenum">
              <a:rPr lang="en-US" altLang="en-US"/>
              <a:pPr>
                <a:defRPr/>
              </a:pPr>
              <a:t>‹#›</a:t>
            </a:fld>
            <a:endParaRPr lang="en-US" altLang="en-US"/>
          </a:p>
        </p:txBody>
      </p:sp>
    </p:spTree>
    <p:extLst>
      <p:ext uri="{BB962C8B-B14F-4D97-AF65-F5344CB8AC3E}">
        <p14:creationId xmlns:p14="http://schemas.microsoft.com/office/powerpoint/2010/main" val="157269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F836964C-957B-44BE-8442-3CF7B137D402}"/>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3" name="Object 7">
                        <a:extLst>
                          <a:ext uri="{FF2B5EF4-FFF2-40B4-BE49-F238E27FC236}">
                            <a16:creationId xmlns:a16="http://schemas.microsoft.com/office/drawing/2014/main" id="{F836964C-957B-44BE-8442-3CF7B137D402}"/>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8" descr="S:\CMedEdShare\_G E N E R A L\Logos\Logo 2017.jpg">
            <a:extLst>
              <a:ext uri="{FF2B5EF4-FFF2-40B4-BE49-F238E27FC236}">
                <a16:creationId xmlns:a16="http://schemas.microsoft.com/office/drawing/2014/main" id="{CD7257CC-A9A0-41DA-9D13-EC0CAE6C3B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5" name="Date Placeholder 4">
            <a:extLst>
              <a:ext uri="{FF2B5EF4-FFF2-40B4-BE49-F238E27FC236}">
                <a16:creationId xmlns:a16="http://schemas.microsoft.com/office/drawing/2014/main" id="{375FF3C6-A7B8-48BE-B102-630E92483207}"/>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6" name="Footer Placeholder 5">
            <a:extLst>
              <a:ext uri="{FF2B5EF4-FFF2-40B4-BE49-F238E27FC236}">
                <a16:creationId xmlns:a16="http://schemas.microsoft.com/office/drawing/2014/main" id="{49E1CEE4-BC9B-455B-B102-4BF33EAEFF5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7FD27500-7680-48D2-A159-9B2524802283}"/>
              </a:ext>
            </a:extLst>
          </p:cNvPr>
          <p:cNvSpPr>
            <a:spLocks noGrp="1" noChangeArrowheads="1"/>
          </p:cNvSpPr>
          <p:nvPr>
            <p:ph type="sldNum" sz="quarter" idx="12"/>
          </p:nvPr>
        </p:nvSpPr>
        <p:spPr/>
        <p:txBody>
          <a:bodyPr/>
          <a:lstStyle>
            <a:lvl1pPr>
              <a:defRPr smtClean="0"/>
            </a:lvl1pPr>
          </a:lstStyle>
          <a:p>
            <a:pPr>
              <a:defRPr/>
            </a:pPr>
            <a:fld id="{4D6EBC76-A68D-4C54-919D-581584433B2C}" type="slidenum">
              <a:rPr lang="en-US" altLang="en-US"/>
              <a:pPr>
                <a:defRPr/>
              </a:pPr>
              <a:t>‹#›</a:t>
            </a:fld>
            <a:endParaRPr lang="en-US" altLang="en-US"/>
          </a:p>
        </p:txBody>
      </p:sp>
    </p:spTree>
    <p:extLst>
      <p:ext uri="{BB962C8B-B14F-4D97-AF65-F5344CB8AC3E}">
        <p14:creationId xmlns:p14="http://schemas.microsoft.com/office/powerpoint/2010/main" val="355569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1922A90F-AFA8-4D6C-A5C6-B7DEECA3DA0B}"/>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2" name="Object 7">
                        <a:extLst>
                          <a:ext uri="{FF2B5EF4-FFF2-40B4-BE49-F238E27FC236}">
                            <a16:creationId xmlns:a16="http://schemas.microsoft.com/office/drawing/2014/main" id="{1922A90F-AFA8-4D6C-A5C6-B7DEECA3DA0B}"/>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8" descr="S:\CMedEdShare\_G E N E R A L\Logos\Logo 2017.jpg">
            <a:extLst>
              <a:ext uri="{FF2B5EF4-FFF2-40B4-BE49-F238E27FC236}">
                <a16:creationId xmlns:a16="http://schemas.microsoft.com/office/drawing/2014/main" id="{697117E8-0629-4CD6-8744-AC4BFD3E58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41ED0CD4-4EA5-4D86-A441-EE6ACA3BAA3E}"/>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5" name="Rectangle 5">
            <a:extLst>
              <a:ext uri="{FF2B5EF4-FFF2-40B4-BE49-F238E27FC236}">
                <a16:creationId xmlns:a16="http://schemas.microsoft.com/office/drawing/2014/main" id="{D2C369B9-6E27-47E8-9FD6-CDC2C16D8E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13CA3C-EC96-49A8-A646-7126E9D33CB0}"/>
              </a:ext>
            </a:extLst>
          </p:cNvPr>
          <p:cNvSpPr>
            <a:spLocks noGrp="1" noChangeArrowheads="1"/>
          </p:cNvSpPr>
          <p:nvPr>
            <p:ph type="sldNum" sz="quarter" idx="12"/>
          </p:nvPr>
        </p:nvSpPr>
        <p:spPr/>
        <p:txBody>
          <a:bodyPr/>
          <a:lstStyle>
            <a:lvl1pPr>
              <a:defRPr smtClean="0"/>
            </a:lvl1pPr>
          </a:lstStyle>
          <a:p>
            <a:pPr>
              <a:defRPr/>
            </a:pPr>
            <a:fld id="{FC155A18-E23A-4C72-91AC-23F22DC97961}" type="slidenum">
              <a:rPr lang="en-US" altLang="en-US"/>
              <a:pPr>
                <a:defRPr/>
              </a:pPr>
              <a:t>‹#›</a:t>
            </a:fld>
            <a:endParaRPr lang="en-US" altLang="en-US"/>
          </a:p>
        </p:txBody>
      </p:sp>
    </p:spTree>
    <p:extLst>
      <p:ext uri="{BB962C8B-B14F-4D97-AF65-F5344CB8AC3E}">
        <p14:creationId xmlns:p14="http://schemas.microsoft.com/office/powerpoint/2010/main" val="132896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4B5A9273-918E-4A6A-BB53-708DAD9B28C6}"/>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4B5A9273-918E-4A6A-BB53-708DAD9B28C6}"/>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C24B8540-77EB-41DB-869B-903F6CD1CA0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05D87BAA-EEED-4094-8952-C02D0F7A33ED}"/>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8" name="Footer Placeholder 7">
            <a:extLst>
              <a:ext uri="{FF2B5EF4-FFF2-40B4-BE49-F238E27FC236}">
                <a16:creationId xmlns:a16="http://schemas.microsoft.com/office/drawing/2014/main" id="{8D28B862-1ACB-43AD-8FF5-EEDBD0B3705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CBDFF1BC-0662-4687-AD30-C45CB7ABC749}"/>
              </a:ext>
            </a:extLst>
          </p:cNvPr>
          <p:cNvSpPr>
            <a:spLocks noGrp="1" noChangeArrowheads="1"/>
          </p:cNvSpPr>
          <p:nvPr>
            <p:ph type="sldNum" sz="quarter" idx="12"/>
          </p:nvPr>
        </p:nvSpPr>
        <p:spPr/>
        <p:txBody>
          <a:bodyPr/>
          <a:lstStyle>
            <a:lvl1pPr>
              <a:defRPr smtClean="0"/>
            </a:lvl1pPr>
          </a:lstStyle>
          <a:p>
            <a:pPr>
              <a:defRPr/>
            </a:pPr>
            <a:fld id="{AE50A8E0-C59D-4480-8A9D-55772FD88147}" type="slidenum">
              <a:rPr lang="en-US" altLang="en-US"/>
              <a:pPr>
                <a:defRPr/>
              </a:pPr>
              <a:t>‹#›</a:t>
            </a:fld>
            <a:endParaRPr lang="en-US" altLang="en-US"/>
          </a:p>
        </p:txBody>
      </p:sp>
    </p:spTree>
    <p:extLst>
      <p:ext uri="{BB962C8B-B14F-4D97-AF65-F5344CB8AC3E}">
        <p14:creationId xmlns:p14="http://schemas.microsoft.com/office/powerpoint/2010/main" val="143225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3AE586F6-8186-409B-8C5A-D45593AA13B9}"/>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3AE586F6-8186-409B-8C5A-D45593AA13B9}"/>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43A4D922-CA69-4631-83B2-7BB8EC0AFC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E9A81323-1787-4AB1-BE9C-AAF746DA8597}"/>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8" name="Footer Placeholder 7">
            <a:extLst>
              <a:ext uri="{FF2B5EF4-FFF2-40B4-BE49-F238E27FC236}">
                <a16:creationId xmlns:a16="http://schemas.microsoft.com/office/drawing/2014/main" id="{5F47059C-2425-4DDA-BBD3-B007636337F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0DE57492-06C8-4C61-B2E5-55EA9EF964F8}"/>
              </a:ext>
            </a:extLst>
          </p:cNvPr>
          <p:cNvSpPr>
            <a:spLocks noGrp="1" noChangeArrowheads="1"/>
          </p:cNvSpPr>
          <p:nvPr>
            <p:ph type="sldNum" sz="quarter" idx="12"/>
          </p:nvPr>
        </p:nvSpPr>
        <p:spPr/>
        <p:txBody>
          <a:bodyPr/>
          <a:lstStyle>
            <a:lvl1pPr>
              <a:defRPr smtClean="0"/>
            </a:lvl1pPr>
          </a:lstStyle>
          <a:p>
            <a:pPr>
              <a:defRPr/>
            </a:pPr>
            <a:fld id="{AFA6024E-9D46-4EF2-AB38-724BA4D032F5}" type="slidenum">
              <a:rPr lang="en-US" altLang="en-US"/>
              <a:pPr>
                <a:defRPr/>
              </a:pPr>
              <a:t>‹#›</a:t>
            </a:fld>
            <a:endParaRPr lang="en-US" altLang="en-US"/>
          </a:p>
        </p:txBody>
      </p:sp>
    </p:spTree>
    <p:extLst>
      <p:ext uri="{BB962C8B-B14F-4D97-AF65-F5344CB8AC3E}">
        <p14:creationId xmlns:p14="http://schemas.microsoft.com/office/powerpoint/2010/main" val="333241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F81A7C-86A3-4DBC-9DA0-552FE78815E5}"/>
              </a:ext>
            </a:extLst>
          </p:cNvPr>
          <p:cNvSpPr>
            <a:spLocks noGrp="1" noChangeArrowheads="1"/>
          </p:cNvSpPr>
          <p:nvPr>
            <p:ph type="title"/>
          </p:nvPr>
        </p:nvSpPr>
        <p:spPr bwMode="auto">
          <a:xfrm>
            <a:off x="2268538" y="260350"/>
            <a:ext cx="640715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1AEE639-AE9C-4C3C-A014-C0BB12BFB004}"/>
              </a:ext>
            </a:extLst>
          </p:cNvPr>
          <p:cNvSpPr>
            <a:spLocks noGrp="1" noChangeArrowheads="1"/>
          </p:cNvSpPr>
          <p:nvPr>
            <p:ph type="body" idx="1"/>
          </p:nvPr>
        </p:nvSpPr>
        <p:spPr bwMode="auto">
          <a:xfrm>
            <a:off x="250825" y="1125538"/>
            <a:ext cx="843597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F3D149E-A20D-4D4C-8DDA-1B603999A574}"/>
              </a:ext>
            </a:extLst>
          </p:cNvPr>
          <p:cNvSpPr>
            <a:spLocks noGrp="1" noChangeArrowheads="1"/>
          </p:cNvSpPr>
          <p:nvPr>
            <p:ph type="dt" sz="half" idx="2"/>
          </p:nvPr>
        </p:nvSpPr>
        <p:spPr bwMode="auto">
          <a:xfrm>
            <a:off x="250825" y="6245225"/>
            <a:ext cx="3025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1">
                <a:solidFill>
                  <a:srgbClr val="FFCC99"/>
                </a:solidFill>
                <a:latin typeface="Arial" charset="0"/>
              </a:defRPr>
            </a:lvl1pPr>
          </a:lstStyle>
          <a:p>
            <a:pPr>
              <a:defRPr/>
            </a:pPr>
            <a:r>
              <a:rPr lang="en-US" altLang="en-US"/>
              <a:t>Introduction to Family Medicine</a:t>
            </a:r>
          </a:p>
        </p:txBody>
      </p:sp>
      <p:sp>
        <p:nvSpPr>
          <p:cNvPr id="1029" name="Rectangle 5">
            <a:extLst>
              <a:ext uri="{FF2B5EF4-FFF2-40B4-BE49-F238E27FC236}">
                <a16:creationId xmlns:a16="http://schemas.microsoft.com/office/drawing/2014/main" id="{F9F25076-322D-4641-8F68-C695271ECB8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ECD403C0-0C66-4394-9F0F-6C9E9149D8D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7CB8C44-B41F-4FC4-AA83-00074BA7A1F8}" type="slidenum">
              <a:rPr lang="en-US" altLang="en-US"/>
              <a:pPr>
                <a:defRPr/>
              </a:pPr>
              <a:t>‹#›</a:t>
            </a:fld>
            <a:endParaRPr lang="en-US" altLang="en-US"/>
          </a:p>
        </p:txBody>
      </p:sp>
      <p:graphicFrame>
        <p:nvGraphicFramePr>
          <p:cNvPr id="1031" name="Object 7">
            <a:extLst>
              <a:ext uri="{FF2B5EF4-FFF2-40B4-BE49-F238E27FC236}">
                <a16:creationId xmlns:a16="http://schemas.microsoft.com/office/drawing/2014/main" id="{605217E2-C53D-48DE-B8D4-C98D30D69337}"/>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14" imgW="1685714" imgH="4210638" progId="XaraX.Document">
                  <p:embed/>
                </p:oleObj>
              </mc:Choice>
              <mc:Fallback>
                <p:oleObj name="Document" r:id="rId14" imgW="1685714" imgH="4210638" progId="XaraX.Document">
                  <p:embed/>
                  <p:pic>
                    <p:nvPicPr>
                      <p:cNvPr id="1031" name="Object 7">
                        <a:extLst>
                          <a:ext uri="{FF2B5EF4-FFF2-40B4-BE49-F238E27FC236}">
                            <a16:creationId xmlns:a16="http://schemas.microsoft.com/office/drawing/2014/main" id="{605217E2-C53D-48DE-B8D4-C98D30D69337}"/>
                          </a:ext>
                        </a:extLst>
                      </p:cNvPr>
                      <p:cNvPicPr>
                        <a:picLocks noChangeAspect="1" noChangeArrowheads="1"/>
                      </p:cNvPicPr>
                      <p:nvPr/>
                    </p:nvPicPr>
                    <p:blipFill>
                      <a:blip r:embed="rId15">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8" descr="S:\CMedEdShare\_G E N E R A L\Logos\Logo 2017.jpg">
            <a:extLst>
              <a:ext uri="{FF2B5EF4-FFF2-40B4-BE49-F238E27FC236}">
                <a16:creationId xmlns:a16="http://schemas.microsoft.com/office/drawing/2014/main" id="{E7FF442E-9AFA-4ADA-B0B1-DC9932C1454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18"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sldNum="0" hdr="0" ft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8373529B-3BA5-47FD-8153-BD64510EE7E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3315" name="Rectangle 2">
            <a:extLst>
              <a:ext uri="{FF2B5EF4-FFF2-40B4-BE49-F238E27FC236}">
                <a16:creationId xmlns:a16="http://schemas.microsoft.com/office/drawing/2014/main" id="{956A8516-610A-4C50-922F-BDE498C7AC41}"/>
              </a:ext>
            </a:extLst>
          </p:cNvPr>
          <p:cNvSpPr>
            <a:spLocks noGrp="1" noChangeArrowheads="1"/>
          </p:cNvSpPr>
          <p:nvPr>
            <p:ph type="ctrTitle"/>
          </p:nvPr>
        </p:nvSpPr>
        <p:spPr/>
        <p:txBody>
          <a:bodyPr/>
          <a:lstStyle/>
          <a:p>
            <a:pPr eaLnBrk="1" hangingPunct="1"/>
            <a:r>
              <a:rPr lang="en-GB" altLang="en-US" dirty="0"/>
              <a:t>Introduction to Family Medicine</a:t>
            </a:r>
            <a:br>
              <a:rPr lang="en-GB" altLang="en-US" dirty="0"/>
            </a:br>
            <a:r>
              <a:rPr lang="en-GB" altLang="en-US" dirty="0"/>
              <a:t>General Practice Experience </a:t>
            </a:r>
            <a:endParaRPr lang="en-US" altLang="en-US" dirty="0"/>
          </a:p>
        </p:txBody>
      </p:sp>
      <p:sp>
        <p:nvSpPr>
          <p:cNvPr id="13316" name="Rectangle 3">
            <a:extLst>
              <a:ext uri="{FF2B5EF4-FFF2-40B4-BE49-F238E27FC236}">
                <a16:creationId xmlns:a16="http://schemas.microsoft.com/office/drawing/2014/main" id="{EF3D9092-9499-4955-9514-1CF7E59B5C67}"/>
              </a:ext>
            </a:extLst>
          </p:cNvPr>
          <p:cNvSpPr>
            <a:spLocks noGrp="1" noChangeArrowheads="1"/>
          </p:cNvSpPr>
          <p:nvPr>
            <p:ph type="subTitle" idx="1"/>
          </p:nvPr>
        </p:nvSpPr>
        <p:spPr>
          <a:xfrm>
            <a:off x="684213" y="3886200"/>
            <a:ext cx="7088187" cy="1752600"/>
          </a:xfrm>
        </p:spPr>
        <p:txBody>
          <a:bodyPr/>
          <a:lstStyle/>
          <a:p>
            <a:pPr eaLnBrk="1" hangingPunct="1"/>
            <a:r>
              <a:rPr lang="en-GB" altLang="en-US" dirty="0"/>
              <a:t>Session 1 Introduction</a:t>
            </a:r>
          </a:p>
          <a:p>
            <a:pPr eaLnBrk="1" hangingPunct="1"/>
            <a:r>
              <a:rPr lang="en-GB" altLang="en-US" dirty="0"/>
              <a:t>2023/24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51BEC59D-B829-4F6E-BC62-A32029500621}"/>
              </a:ext>
            </a:extLst>
          </p:cNvPr>
          <p:cNvSpPr>
            <a:spLocks noGrp="1"/>
          </p:cNvSpPr>
          <p:nvPr>
            <p:ph type="title"/>
          </p:nvPr>
        </p:nvSpPr>
        <p:spPr/>
        <p:txBody>
          <a:bodyPr/>
          <a:lstStyle/>
          <a:p>
            <a:r>
              <a:rPr lang="en-IE" altLang="en-US" sz="2800" dirty="0"/>
              <a:t>Structure of General Practice in the UK</a:t>
            </a:r>
          </a:p>
        </p:txBody>
      </p:sp>
      <p:sp>
        <p:nvSpPr>
          <p:cNvPr id="20483" name="Content Placeholder 3">
            <a:extLst>
              <a:ext uri="{FF2B5EF4-FFF2-40B4-BE49-F238E27FC236}">
                <a16:creationId xmlns:a16="http://schemas.microsoft.com/office/drawing/2014/main" id="{D8B35195-D8D2-4C4F-8578-5B18A61B74E6}"/>
              </a:ext>
            </a:extLst>
          </p:cNvPr>
          <p:cNvSpPr>
            <a:spLocks noGrp="1"/>
          </p:cNvSpPr>
          <p:nvPr>
            <p:ph idx="1"/>
          </p:nvPr>
        </p:nvSpPr>
        <p:spPr/>
        <p:txBody>
          <a:bodyPr/>
          <a:lstStyle/>
          <a:p>
            <a:r>
              <a:rPr lang="en-IE" altLang="en-US" sz="2400" dirty="0"/>
              <a:t>First point of contact with the NHS</a:t>
            </a:r>
          </a:p>
          <a:p>
            <a:r>
              <a:rPr lang="en-IE" altLang="en-US" sz="2400" dirty="0"/>
              <a:t>Practices are independent </a:t>
            </a:r>
          </a:p>
          <a:p>
            <a:pPr lvl="1"/>
            <a:r>
              <a:rPr lang="en-IE" altLang="en-US" sz="2400" dirty="0"/>
              <a:t>“Owned” by a group of GPs either in private premises or Health Centres </a:t>
            </a:r>
          </a:p>
          <a:p>
            <a:pPr lvl="1"/>
            <a:r>
              <a:rPr lang="en-IE" altLang="en-US" sz="2400" dirty="0"/>
              <a:t>Small businesses</a:t>
            </a:r>
          </a:p>
          <a:p>
            <a:pPr lvl="1"/>
            <a:r>
              <a:rPr lang="en-IE" altLang="en-US" sz="2400" dirty="0"/>
              <a:t>Able to act as patients’ advocate </a:t>
            </a:r>
          </a:p>
          <a:p>
            <a:r>
              <a:rPr lang="en-IE" altLang="en-US" sz="2400" dirty="0"/>
              <a:t>GPs work in different settings e.g., patients’ home, Nursing Homes, walk-in centres, </a:t>
            </a:r>
            <a:r>
              <a:rPr lang="en-IE" altLang="en-US" sz="2400" dirty="0" err="1"/>
              <a:t>EDs.</a:t>
            </a:r>
            <a:r>
              <a:rPr lang="en-IE" altLang="en-US" sz="2400" dirty="0"/>
              <a:t> Access v continuity  </a:t>
            </a:r>
          </a:p>
          <a:p>
            <a:r>
              <a:rPr lang="en-IE" altLang="en-US" sz="2400" dirty="0"/>
              <a:t>Funding comes through the Global Sum which can be enhanced by for example Enhanced Services </a:t>
            </a:r>
          </a:p>
          <a:p>
            <a:pPr marL="0" indent="0">
              <a:buNone/>
            </a:pPr>
            <a:br>
              <a:rPr lang="en-IE" altLang="en-US" dirty="0"/>
            </a:br>
            <a:endParaRPr lang="en-IE" altLang="en-US" dirty="0"/>
          </a:p>
        </p:txBody>
      </p:sp>
    </p:spTree>
    <p:extLst>
      <p:ext uri="{BB962C8B-B14F-4D97-AF65-F5344CB8AC3E}">
        <p14:creationId xmlns:p14="http://schemas.microsoft.com/office/powerpoint/2010/main" val="141621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4B61-97E6-EED9-6614-0A38C7B12DED}"/>
              </a:ext>
            </a:extLst>
          </p:cNvPr>
          <p:cNvSpPr>
            <a:spLocks noGrp="1"/>
          </p:cNvSpPr>
          <p:nvPr>
            <p:ph type="title"/>
          </p:nvPr>
        </p:nvSpPr>
        <p:spPr/>
        <p:txBody>
          <a:bodyPr/>
          <a:lstStyle/>
          <a:p>
            <a:r>
              <a:rPr lang="en-US" sz="2800" dirty="0"/>
              <a:t>General Practice in other countries</a:t>
            </a:r>
          </a:p>
        </p:txBody>
      </p:sp>
      <p:sp>
        <p:nvSpPr>
          <p:cNvPr id="3" name="Content Placeholder 2">
            <a:extLst>
              <a:ext uri="{FF2B5EF4-FFF2-40B4-BE49-F238E27FC236}">
                <a16:creationId xmlns:a16="http://schemas.microsoft.com/office/drawing/2014/main" id="{38781B32-C4F2-4DA1-469C-1EA01634A31E}"/>
              </a:ext>
            </a:extLst>
          </p:cNvPr>
          <p:cNvSpPr>
            <a:spLocks noGrp="1"/>
          </p:cNvSpPr>
          <p:nvPr>
            <p:ph idx="1"/>
          </p:nvPr>
        </p:nvSpPr>
        <p:spPr>
          <a:xfrm>
            <a:off x="250825" y="1125538"/>
            <a:ext cx="8435975" cy="5255790"/>
          </a:xfrm>
        </p:spPr>
        <p:txBody>
          <a:bodyPr/>
          <a:lstStyle/>
          <a:p>
            <a:pPr marL="0" indent="0">
              <a:buNone/>
            </a:pPr>
            <a:r>
              <a:rPr lang="en-US" sz="2400" dirty="0"/>
              <a:t>The term ‘General Practice” is not widely used elsewhere; alternatives include Primary Care (wider team including doctors) or Family Medicine/Practice (doctors) </a:t>
            </a:r>
          </a:p>
          <a:p>
            <a:r>
              <a:rPr lang="en-US" sz="2400" dirty="0"/>
              <a:t>In other countries, this can be funded by the state, by insurance schemes, be fully private or have little coordinated care. Often there is a mix </a:t>
            </a:r>
          </a:p>
          <a:p>
            <a:r>
              <a:rPr lang="en-US" sz="2400" dirty="0"/>
              <a:t>Example : Cuba – universal high-quality primary care coverage – one of the highest life expectancies </a:t>
            </a:r>
          </a:p>
          <a:p>
            <a:r>
              <a:rPr lang="en-US" sz="2400" dirty="0"/>
              <a:t>Example : USA – mostly private Family Medicine, few home visits. Expensive provision with worse health outcomes</a:t>
            </a:r>
          </a:p>
          <a:p>
            <a:r>
              <a:rPr lang="en-US" sz="2400" dirty="0"/>
              <a:t>Any student from outside the UK/Ireland can explain ‘General Practice” in their country to the group </a:t>
            </a:r>
          </a:p>
          <a:p>
            <a:pPr marL="0" indent="0">
              <a:buNone/>
            </a:pPr>
            <a:endParaRPr lang="en-US" dirty="0"/>
          </a:p>
        </p:txBody>
      </p:sp>
      <p:sp>
        <p:nvSpPr>
          <p:cNvPr id="4" name="Date Placeholder 3">
            <a:extLst>
              <a:ext uri="{FF2B5EF4-FFF2-40B4-BE49-F238E27FC236}">
                <a16:creationId xmlns:a16="http://schemas.microsoft.com/office/drawing/2014/main" id="{216EDAFD-C5ED-34B1-92BC-08EA4B0E0F90}"/>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35088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FCCE340-FC5E-4FB9-84AC-697BE499103B}"/>
              </a:ext>
            </a:extLst>
          </p:cNvPr>
          <p:cNvSpPr>
            <a:spLocks noGrp="1"/>
          </p:cNvSpPr>
          <p:nvPr>
            <p:ph type="title"/>
          </p:nvPr>
        </p:nvSpPr>
        <p:spPr/>
        <p:txBody>
          <a:bodyPr/>
          <a:lstStyle/>
          <a:p>
            <a:r>
              <a:rPr lang="en-IE" altLang="en-US"/>
              <a:t>Who is my patient?</a:t>
            </a:r>
          </a:p>
        </p:txBody>
      </p:sp>
      <p:sp>
        <p:nvSpPr>
          <p:cNvPr id="21507" name="Content Placeholder 2">
            <a:extLst>
              <a:ext uri="{FF2B5EF4-FFF2-40B4-BE49-F238E27FC236}">
                <a16:creationId xmlns:a16="http://schemas.microsoft.com/office/drawing/2014/main" id="{8D053E59-7934-4508-AA80-BAAA1B87C4F9}"/>
              </a:ext>
            </a:extLst>
          </p:cNvPr>
          <p:cNvSpPr>
            <a:spLocks noGrp="1"/>
          </p:cNvSpPr>
          <p:nvPr>
            <p:ph idx="1"/>
          </p:nvPr>
        </p:nvSpPr>
        <p:spPr/>
        <p:txBody>
          <a:bodyPr/>
          <a:lstStyle/>
          <a:p>
            <a:r>
              <a:rPr lang="en-IE" altLang="en-US" sz="2800" dirty="0"/>
              <a:t>Everybody on the practice “list”</a:t>
            </a:r>
          </a:p>
          <a:p>
            <a:r>
              <a:rPr lang="en-IE" altLang="en-US" sz="2800" dirty="0"/>
              <a:t>Temporary residents and Immediately Necessary Treatment</a:t>
            </a:r>
          </a:p>
          <a:p>
            <a:r>
              <a:rPr lang="en-IE" altLang="en-US" sz="2800" dirty="0"/>
              <a:t>In hours v Out of Hours </a:t>
            </a:r>
          </a:p>
          <a:p>
            <a:r>
              <a:rPr lang="en-IE" altLang="en-US" sz="2800" dirty="0"/>
              <a:t>GP and A&amp;E – the only places patients can ‘turn up’ to be seen</a:t>
            </a:r>
          </a:p>
        </p:txBody>
      </p:sp>
      <p:sp>
        <p:nvSpPr>
          <p:cNvPr id="21508" name="Date Placeholder 3">
            <a:extLst>
              <a:ext uri="{FF2B5EF4-FFF2-40B4-BE49-F238E27FC236}">
                <a16:creationId xmlns:a16="http://schemas.microsoft.com/office/drawing/2014/main" id="{48E40842-59EA-406E-B584-E1EC778FB50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43B0D9A-383B-48BB-9D54-31278A0613C1}"/>
              </a:ext>
            </a:extLst>
          </p:cNvPr>
          <p:cNvSpPr>
            <a:spLocks noGrp="1"/>
          </p:cNvSpPr>
          <p:nvPr>
            <p:ph type="title"/>
          </p:nvPr>
        </p:nvSpPr>
        <p:spPr/>
        <p:txBody>
          <a:bodyPr/>
          <a:lstStyle/>
          <a:p>
            <a:r>
              <a:rPr lang="en-IE" altLang="en-US"/>
              <a:t>Pressures on GP</a:t>
            </a:r>
          </a:p>
        </p:txBody>
      </p:sp>
      <p:sp>
        <p:nvSpPr>
          <p:cNvPr id="22531" name="Content Placeholder 2">
            <a:extLst>
              <a:ext uri="{FF2B5EF4-FFF2-40B4-BE49-F238E27FC236}">
                <a16:creationId xmlns:a16="http://schemas.microsoft.com/office/drawing/2014/main" id="{9D8A25E4-2F63-4CBB-B288-D467E67C3E68}"/>
              </a:ext>
            </a:extLst>
          </p:cNvPr>
          <p:cNvSpPr>
            <a:spLocks noGrp="1"/>
          </p:cNvSpPr>
          <p:nvPr>
            <p:ph idx="1"/>
          </p:nvPr>
        </p:nvSpPr>
        <p:spPr/>
        <p:txBody>
          <a:bodyPr/>
          <a:lstStyle/>
          <a:p>
            <a:pPr marL="0" indent="0">
              <a:buNone/>
            </a:pPr>
            <a:r>
              <a:rPr lang="en-IE" altLang="en-US" dirty="0"/>
              <a:t>An ageing population</a:t>
            </a:r>
          </a:p>
          <a:p>
            <a:pPr lvl="1"/>
            <a:r>
              <a:rPr lang="en-IE" altLang="en-US" dirty="0"/>
              <a:t>Multi-morbidity in aging population </a:t>
            </a:r>
          </a:p>
          <a:p>
            <a:pPr lvl="1"/>
            <a:r>
              <a:rPr lang="en-IE" altLang="en-US" dirty="0"/>
              <a:t>More complexity </a:t>
            </a:r>
          </a:p>
          <a:p>
            <a:pPr lvl="1"/>
            <a:r>
              <a:rPr lang="en-IE" altLang="en-US" dirty="0"/>
              <a:t>Polypharmacy</a:t>
            </a:r>
          </a:p>
          <a:p>
            <a:pPr marL="0" indent="0">
              <a:buNone/>
            </a:pPr>
            <a:r>
              <a:rPr lang="en-IE" altLang="en-US" dirty="0"/>
              <a:t>Societal changes </a:t>
            </a:r>
          </a:p>
          <a:p>
            <a:pPr lvl="1"/>
            <a:r>
              <a:rPr lang="en-IE" altLang="en-US" dirty="0"/>
              <a:t>Increasing patient expectation</a:t>
            </a:r>
          </a:p>
          <a:p>
            <a:pPr lvl="1"/>
            <a:r>
              <a:rPr lang="en-IE" altLang="en-US" dirty="0"/>
              <a:t>More multi-cultural society  </a:t>
            </a:r>
          </a:p>
          <a:p>
            <a:pPr lvl="1"/>
            <a:r>
              <a:rPr lang="en-IE" altLang="en-US" dirty="0"/>
              <a:t>More democratisation of medical knowledge e.g., ‘Dr Google’  </a:t>
            </a:r>
          </a:p>
        </p:txBody>
      </p:sp>
      <p:sp>
        <p:nvSpPr>
          <p:cNvPr id="22532" name="Date Placeholder 3">
            <a:extLst>
              <a:ext uri="{FF2B5EF4-FFF2-40B4-BE49-F238E27FC236}">
                <a16:creationId xmlns:a16="http://schemas.microsoft.com/office/drawing/2014/main" id="{EB5C1434-5AF3-4505-B281-5E4C4EA15C6A}"/>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43B0D9A-383B-48BB-9D54-31278A0613C1}"/>
              </a:ext>
            </a:extLst>
          </p:cNvPr>
          <p:cNvSpPr>
            <a:spLocks noGrp="1"/>
          </p:cNvSpPr>
          <p:nvPr>
            <p:ph type="title"/>
          </p:nvPr>
        </p:nvSpPr>
        <p:spPr/>
        <p:txBody>
          <a:bodyPr/>
          <a:lstStyle/>
          <a:p>
            <a:r>
              <a:rPr lang="en-IE" altLang="en-US"/>
              <a:t>Pressures on GP</a:t>
            </a:r>
          </a:p>
        </p:txBody>
      </p:sp>
      <p:sp>
        <p:nvSpPr>
          <p:cNvPr id="22531" name="Content Placeholder 2">
            <a:extLst>
              <a:ext uri="{FF2B5EF4-FFF2-40B4-BE49-F238E27FC236}">
                <a16:creationId xmlns:a16="http://schemas.microsoft.com/office/drawing/2014/main" id="{9D8A25E4-2F63-4CBB-B288-D467E67C3E68}"/>
              </a:ext>
            </a:extLst>
          </p:cNvPr>
          <p:cNvSpPr>
            <a:spLocks noGrp="1"/>
          </p:cNvSpPr>
          <p:nvPr>
            <p:ph idx="1"/>
          </p:nvPr>
        </p:nvSpPr>
        <p:spPr>
          <a:xfrm>
            <a:off x="250825" y="1125538"/>
            <a:ext cx="8424863" cy="5119687"/>
          </a:xfrm>
        </p:spPr>
        <p:txBody>
          <a:bodyPr/>
          <a:lstStyle/>
          <a:p>
            <a:pPr marL="0" indent="0">
              <a:buNone/>
            </a:pPr>
            <a:r>
              <a:rPr lang="en-IE" altLang="en-US" dirty="0"/>
              <a:t>Changing work and workforce</a:t>
            </a:r>
          </a:p>
          <a:p>
            <a:pPr lvl="1"/>
            <a:r>
              <a:rPr lang="en-IE" altLang="en-US" dirty="0"/>
              <a:t>Less GPs per head of population</a:t>
            </a:r>
          </a:p>
          <a:p>
            <a:pPr lvl="1"/>
            <a:r>
              <a:rPr lang="en-IE" altLang="en-US" dirty="0"/>
              <a:t>“Transforming your Care” – drive to move care from hospitals into the community</a:t>
            </a:r>
          </a:p>
          <a:p>
            <a:pPr lvl="1"/>
            <a:r>
              <a:rPr lang="en-IE" altLang="en-US" dirty="0"/>
              <a:t>Funding issues</a:t>
            </a:r>
          </a:p>
          <a:p>
            <a:pPr lvl="1"/>
            <a:r>
              <a:rPr lang="en-IE" altLang="en-US" dirty="0"/>
              <a:t>Emerging from the pandemic</a:t>
            </a:r>
          </a:p>
        </p:txBody>
      </p:sp>
      <p:sp>
        <p:nvSpPr>
          <p:cNvPr id="22532" name="Date Placeholder 3">
            <a:extLst>
              <a:ext uri="{FF2B5EF4-FFF2-40B4-BE49-F238E27FC236}">
                <a16:creationId xmlns:a16="http://schemas.microsoft.com/office/drawing/2014/main" id="{EB5C1434-5AF3-4505-B281-5E4C4EA15C6A}"/>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237075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0A89CBF-C7C4-4E8B-813C-6EEEC965968C}"/>
              </a:ext>
            </a:extLst>
          </p:cNvPr>
          <p:cNvSpPr>
            <a:spLocks noGrp="1"/>
          </p:cNvSpPr>
          <p:nvPr>
            <p:ph type="title"/>
          </p:nvPr>
        </p:nvSpPr>
        <p:spPr>
          <a:xfrm>
            <a:off x="2268538" y="260350"/>
            <a:ext cx="6407150" cy="711200"/>
          </a:xfrm>
        </p:spPr>
        <p:txBody>
          <a:bodyPr wrap="square" anchor="ctr">
            <a:normAutofit fontScale="90000"/>
          </a:bodyPr>
          <a:lstStyle/>
          <a:p>
            <a:r>
              <a:rPr lang="en-IE" altLang="en-US" dirty="0"/>
              <a:t>Attempts to address pressures</a:t>
            </a:r>
          </a:p>
        </p:txBody>
      </p:sp>
      <p:sp>
        <p:nvSpPr>
          <p:cNvPr id="23555" name="Content Placeholder 2">
            <a:extLst>
              <a:ext uri="{FF2B5EF4-FFF2-40B4-BE49-F238E27FC236}">
                <a16:creationId xmlns:a16="http://schemas.microsoft.com/office/drawing/2014/main" id="{46016C30-F6A1-47D7-BA55-E84D37542F0B}"/>
              </a:ext>
            </a:extLst>
          </p:cNvPr>
          <p:cNvSpPr>
            <a:spLocks noGrp="1"/>
          </p:cNvSpPr>
          <p:nvPr>
            <p:ph sz="half" idx="1"/>
          </p:nvPr>
        </p:nvSpPr>
        <p:spPr>
          <a:xfrm>
            <a:off x="250824" y="1125538"/>
            <a:ext cx="8424864" cy="5000625"/>
          </a:xfrm>
        </p:spPr>
        <p:txBody>
          <a:bodyPr wrap="square" anchor="t">
            <a:normAutofit/>
          </a:bodyPr>
          <a:lstStyle/>
          <a:p>
            <a:pPr marL="0" indent="0">
              <a:buNone/>
            </a:pPr>
            <a:r>
              <a:rPr lang="en-IE" altLang="en-US" dirty="0"/>
              <a:t>GPs have lobbied for resources</a:t>
            </a:r>
          </a:p>
          <a:p>
            <a:r>
              <a:rPr lang="en-IE" altLang="en-US" dirty="0"/>
              <a:t>Emergence of GP Networks, called Federations in Northern Ireland </a:t>
            </a:r>
          </a:p>
          <a:p>
            <a:r>
              <a:rPr lang="en-IE" altLang="en-US" dirty="0"/>
              <a:t>MDTs (who? roles? availability?) </a:t>
            </a:r>
          </a:p>
        </p:txBody>
      </p:sp>
      <p:pic>
        <p:nvPicPr>
          <p:cNvPr id="1026" name="Picture 2" descr="A screenshot of a social media post&#10;&#10;Description automatically generated">
            <a:extLst>
              <a:ext uri="{FF2B5EF4-FFF2-40B4-BE49-F238E27FC236}">
                <a16:creationId xmlns:a16="http://schemas.microsoft.com/office/drawing/2014/main" id="{B567F963-9778-62AF-D7BC-7D9712F948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3608" y="3180944"/>
            <a:ext cx="4464496" cy="3180953"/>
          </a:xfrm>
          <a:prstGeom prst="rect">
            <a:avLst/>
          </a:prstGeom>
          <a:solidFill>
            <a:srgbClr val="FFFFFF"/>
          </a:solidFill>
        </p:spPr>
      </p:pic>
      <p:sp>
        <p:nvSpPr>
          <p:cNvPr id="23556" name="Date Placeholder 3">
            <a:extLst>
              <a:ext uri="{FF2B5EF4-FFF2-40B4-BE49-F238E27FC236}">
                <a16:creationId xmlns:a16="http://schemas.microsoft.com/office/drawing/2014/main" id="{A913E69C-3A0F-47FD-86C6-0E0AA89353C0}"/>
              </a:ext>
            </a:extLst>
          </p:cNvPr>
          <p:cNvSpPr>
            <a:spLocks noGrp="1"/>
          </p:cNvSpPr>
          <p:nvPr>
            <p:ph type="dt" sz="half" idx="10"/>
          </p:nvPr>
        </p:nvSpPr>
        <p:spPr>
          <a:xfrm>
            <a:off x="250825" y="6245225"/>
            <a:ext cx="3025775" cy="476250"/>
          </a:xfrm>
        </p:spPr>
        <p:txBody>
          <a:bodyPr wrap="square" anchor="t">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1400">
                <a:solidFill>
                  <a:srgbClr val="FFCC99"/>
                </a:solidFill>
              </a:rPr>
              <a:t>Introduction to Family Medicine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00F4-A4E6-FFB3-13E4-9AFC05BB23D1}"/>
              </a:ext>
            </a:extLst>
          </p:cNvPr>
          <p:cNvSpPr>
            <a:spLocks noGrp="1"/>
          </p:cNvSpPr>
          <p:nvPr>
            <p:ph type="title"/>
          </p:nvPr>
        </p:nvSpPr>
        <p:spPr/>
        <p:txBody>
          <a:bodyPr/>
          <a:lstStyle/>
          <a:p>
            <a:r>
              <a:rPr lang="en-IE" altLang="en-US" sz="3600" dirty="0"/>
              <a:t>Attempts to address pressures</a:t>
            </a:r>
            <a:endParaRPr lang="en-US" sz="3600" dirty="0"/>
          </a:p>
        </p:txBody>
      </p:sp>
      <p:sp>
        <p:nvSpPr>
          <p:cNvPr id="3" name="Content Placeholder 2">
            <a:extLst>
              <a:ext uri="{FF2B5EF4-FFF2-40B4-BE49-F238E27FC236}">
                <a16:creationId xmlns:a16="http://schemas.microsoft.com/office/drawing/2014/main" id="{3A3E1413-AAD9-2757-9714-EA57E26DA180}"/>
              </a:ext>
            </a:extLst>
          </p:cNvPr>
          <p:cNvSpPr>
            <a:spLocks noGrp="1"/>
          </p:cNvSpPr>
          <p:nvPr>
            <p:ph idx="1"/>
          </p:nvPr>
        </p:nvSpPr>
        <p:spPr/>
        <p:txBody>
          <a:bodyPr/>
          <a:lstStyle/>
          <a:p>
            <a:pPr marL="57150" indent="0">
              <a:buNone/>
            </a:pPr>
            <a:r>
              <a:rPr lang="en-IE" altLang="en-US" sz="2800" dirty="0"/>
              <a:t>Increasing use of Information Technology</a:t>
            </a:r>
          </a:p>
          <a:p>
            <a:pPr marL="57150" indent="0">
              <a:buNone/>
            </a:pPr>
            <a:r>
              <a:rPr lang="en-IE" altLang="en-US" sz="2800" dirty="0"/>
              <a:t>- Remote consultations, </a:t>
            </a:r>
            <a:r>
              <a:rPr lang="en-IE" altLang="en-US" sz="2800" dirty="0" err="1"/>
              <a:t>Accurx</a:t>
            </a:r>
            <a:r>
              <a:rPr lang="en-IE" altLang="en-US" sz="2800" dirty="0"/>
              <a:t> etc. but who is at a disadvantage with IT?   </a:t>
            </a:r>
          </a:p>
          <a:p>
            <a:pPr marL="0" indent="0">
              <a:buNone/>
            </a:pPr>
            <a:endParaRPr lang="en-US" dirty="0"/>
          </a:p>
        </p:txBody>
      </p:sp>
      <p:sp>
        <p:nvSpPr>
          <p:cNvPr id="4" name="Date Placeholder 3">
            <a:extLst>
              <a:ext uri="{FF2B5EF4-FFF2-40B4-BE49-F238E27FC236}">
                <a16:creationId xmlns:a16="http://schemas.microsoft.com/office/drawing/2014/main" id="{3184E373-26C6-AD63-F3FF-D35C921D4E7D}"/>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96955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p:txBody>
          <a:bodyPr/>
          <a:lstStyle/>
          <a:p>
            <a:r>
              <a:rPr lang="en-IE" altLang="en-US"/>
              <a:t>High Points</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p:txBody>
          <a:bodyPr/>
          <a:lstStyle/>
          <a:p>
            <a:r>
              <a:rPr lang="en-IE" altLang="en-US" dirty="0"/>
              <a:t>Opportunity to</a:t>
            </a:r>
          </a:p>
          <a:p>
            <a:pPr lvl="1"/>
            <a:r>
              <a:rPr lang="en-IE" altLang="en-US" dirty="0"/>
              <a:t>Organise practice as you see fit</a:t>
            </a:r>
          </a:p>
          <a:p>
            <a:pPr lvl="1"/>
            <a:r>
              <a:rPr lang="en-IE" altLang="en-US" dirty="0"/>
              <a:t>Develop responsive services for your patients</a:t>
            </a:r>
          </a:p>
          <a:p>
            <a:pPr lvl="1"/>
            <a:r>
              <a:rPr lang="en-IE" altLang="en-US" dirty="0"/>
              <a:t>Provide truly whole person care</a:t>
            </a:r>
          </a:p>
          <a:p>
            <a:r>
              <a:rPr lang="en-IE" altLang="en-US" dirty="0"/>
              <a:t>Seeing that you can really make a difference in people’s lives daily </a:t>
            </a:r>
          </a:p>
          <a:p>
            <a:r>
              <a:rPr lang="en-IE" altLang="en-US" dirty="0"/>
              <a:t>Acting as an advocate for patients</a:t>
            </a:r>
          </a:p>
          <a:p>
            <a:r>
              <a:rPr lang="en-IE" altLang="en-US" dirty="0"/>
              <a:t>Working with colleagues</a:t>
            </a:r>
          </a:p>
          <a:p>
            <a:r>
              <a:rPr lang="en-IE" altLang="en-US" dirty="0"/>
              <a:t>Flexible working/portfolio careers  </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BA48AA8-F6B3-4F59-ADA9-970F0438D66E}"/>
              </a:ext>
            </a:extLst>
          </p:cNvPr>
          <p:cNvSpPr>
            <a:spLocks noGrp="1"/>
          </p:cNvSpPr>
          <p:nvPr>
            <p:ph type="title"/>
          </p:nvPr>
        </p:nvSpPr>
        <p:spPr>
          <a:xfrm>
            <a:off x="2268538" y="17232"/>
            <a:ext cx="6767958" cy="1460500"/>
          </a:xfrm>
        </p:spPr>
        <p:txBody>
          <a:bodyPr/>
          <a:lstStyle/>
          <a:p>
            <a:r>
              <a:rPr lang="en-IE" altLang="en-US" sz="3600" dirty="0"/>
              <a:t>What is special about the specialty of General Practice?</a:t>
            </a:r>
          </a:p>
        </p:txBody>
      </p:sp>
      <p:sp>
        <p:nvSpPr>
          <p:cNvPr id="25603" name="Content Placeholder 2">
            <a:extLst>
              <a:ext uri="{FF2B5EF4-FFF2-40B4-BE49-F238E27FC236}">
                <a16:creationId xmlns:a16="http://schemas.microsoft.com/office/drawing/2014/main" id="{4334D98C-C082-4D17-A79A-79D83DBC16AA}"/>
              </a:ext>
            </a:extLst>
          </p:cNvPr>
          <p:cNvSpPr>
            <a:spLocks noGrp="1"/>
          </p:cNvSpPr>
          <p:nvPr>
            <p:ph idx="1"/>
          </p:nvPr>
        </p:nvSpPr>
        <p:spPr>
          <a:xfrm>
            <a:off x="239713" y="1477732"/>
            <a:ext cx="8435975" cy="5000625"/>
          </a:xfrm>
        </p:spPr>
        <p:txBody>
          <a:bodyPr/>
          <a:lstStyle/>
          <a:p>
            <a:r>
              <a:rPr lang="en-IE" altLang="en-US" dirty="0"/>
              <a:t>Getting to know a patient / family over a lifetime</a:t>
            </a:r>
          </a:p>
          <a:p>
            <a:r>
              <a:rPr lang="en-IE" altLang="en-US" dirty="0"/>
              <a:t>Developing a sense of perspective, what is important to individual patients </a:t>
            </a:r>
          </a:p>
          <a:p>
            <a:r>
              <a:rPr lang="en-IE" altLang="en-US" dirty="0"/>
              <a:t>Making sense of undifferentiated illness</a:t>
            </a:r>
          </a:p>
          <a:p>
            <a:r>
              <a:rPr lang="en-IE" altLang="en-US" dirty="0"/>
              <a:t>Managing complex chronic disease and multi-morbidity</a:t>
            </a:r>
          </a:p>
          <a:p>
            <a:r>
              <a:rPr lang="en-IE" altLang="en-US" dirty="0"/>
              <a:t>Individualising care for the ‘whole patient’ </a:t>
            </a:r>
          </a:p>
          <a:p>
            <a:r>
              <a:rPr lang="en-IE" altLang="en-US" i="1" dirty="0"/>
              <a:t>Our expertise lies in people</a:t>
            </a:r>
          </a:p>
        </p:txBody>
      </p:sp>
      <p:sp>
        <p:nvSpPr>
          <p:cNvPr id="25604" name="Date Placeholder 3">
            <a:extLst>
              <a:ext uri="{FF2B5EF4-FFF2-40B4-BE49-F238E27FC236}">
                <a16:creationId xmlns:a16="http://schemas.microsoft.com/office/drawing/2014/main" id="{B23B1FC8-552C-421E-8EA8-67620166194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route into General Practice </a:t>
            </a:r>
          </a:p>
        </p:txBody>
      </p:sp>
      <p:sp>
        <p:nvSpPr>
          <p:cNvPr id="4" name="Date Placeholder 3"/>
          <p:cNvSpPr>
            <a:spLocks noGrp="1"/>
          </p:cNvSpPr>
          <p:nvPr>
            <p:ph type="dt" sz="half" idx="10"/>
          </p:nvPr>
        </p:nvSpPr>
        <p:spPr/>
        <p:txBody>
          <a:bodyPr/>
          <a:lstStyle/>
          <a:p>
            <a:pPr>
              <a:defRPr/>
            </a:pPr>
            <a:r>
              <a:rPr lang="en-US" altLang="en-US"/>
              <a:t>Introduction to Family Medicine</a:t>
            </a:r>
          </a:p>
        </p:txBody>
      </p:sp>
      <p:pic>
        <p:nvPicPr>
          <p:cNvPr id="5" name="Content Placeholder 3">
            <a:extLst>
              <a:ext uri="{FF2B5EF4-FFF2-40B4-BE49-F238E27FC236}">
                <a16:creationId xmlns:a16="http://schemas.microsoft.com/office/drawing/2014/main" id="{87C8D3E3-A682-4B8F-8961-08FA704A0E39}"/>
              </a:ext>
            </a:extLst>
          </p:cNvPr>
          <p:cNvPicPr>
            <a:picLocks noGrp="1" noChangeAspect="1"/>
          </p:cNvPicPr>
          <p:nvPr>
            <p:ph idx="1"/>
          </p:nvPr>
        </p:nvPicPr>
        <p:blipFill>
          <a:blip r:embed="rId3"/>
          <a:stretch>
            <a:fillRect/>
          </a:stretch>
        </p:blipFill>
        <p:spPr>
          <a:xfrm>
            <a:off x="2744760" y="1125538"/>
            <a:ext cx="3448105" cy="5000625"/>
          </a:xfrm>
          <a:prstGeom prst="rect">
            <a:avLst/>
          </a:prstGeom>
        </p:spPr>
      </p:pic>
    </p:spTree>
    <p:extLst>
      <p:ext uri="{BB962C8B-B14F-4D97-AF65-F5344CB8AC3E}">
        <p14:creationId xmlns:p14="http://schemas.microsoft.com/office/powerpoint/2010/main" val="192409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DFC-281D-488F-A9D4-D633D54723D0}"/>
              </a:ext>
            </a:extLst>
          </p:cNvPr>
          <p:cNvSpPr>
            <a:spLocks noGrp="1"/>
          </p:cNvSpPr>
          <p:nvPr>
            <p:ph type="title"/>
          </p:nvPr>
        </p:nvSpPr>
        <p:spPr>
          <a:xfrm>
            <a:off x="2268538" y="260350"/>
            <a:ext cx="6875462" cy="711200"/>
          </a:xfrm>
        </p:spPr>
        <p:txBody>
          <a:bodyPr/>
          <a:lstStyle/>
          <a:p>
            <a:r>
              <a:rPr lang="en-GB" dirty="0"/>
              <a:t>General Practice Experience</a:t>
            </a:r>
          </a:p>
        </p:txBody>
      </p:sp>
      <p:sp>
        <p:nvSpPr>
          <p:cNvPr id="3" name="Content Placeholder 2">
            <a:extLst>
              <a:ext uri="{FF2B5EF4-FFF2-40B4-BE49-F238E27FC236}">
                <a16:creationId xmlns:a16="http://schemas.microsoft.com/office/drawing/2014/main" id="{0C1502F9-0857-4259-A928-28D251286D8D}"/>
              </a:ext>
            </a:extLst>
          </p:cNvPr>
          <p:cNvSpPr>
            <a:spLocks noGrp="1"/>
          </p:cNvSpPr>
          <p:nvPr>
            <p:ph idx="1"/>
          </p:nvPr>
        </p:nvSpPr>
        <p:spPr/>
        <p:txBody>
          <a:bodyPr/>
          <a:lstStyle/>
          <a:p>
            <a:pPr marL="0" indent="0" algn="l" rtl="0" fontAlgn="base">
              <a:buNone/>
            </a:pPr>
            <a:r>
              <a:rPr lang="en-US" i="1" dirty="0">
                <a:latin typeface="Calibri" panose="020F0502020204030204" pitchFamily="34" charset="0"/>
              </a:rPr>
              <a:t>Care within the practice and within communities </a:t>
            </a:r>
          </a:p>
          <a:p>
            <a:pPr marL="0" indent="0" algn="l" rtl="0" fontAlgn="base">
              <a:buNone/>
            </a:pPr>
            <a:r>
              <a:rPr lang="en-US" dirty="0">
                <a:latin typeface="Calibri" panose="020F0502020204030204" pitchFamily="34" charset="0"/>
              </a:rPr>
              <a:t>Aims of the module </a:t>
            </a:r>
          </a:p>
          <a:p>
            <a:pPr algn="l" rtl="0" fontAlgn="base">
              <a:buFont typeface="Arial" panose="020B0604020202020204" pitchFamily="34" charset="0"/>
              <a:buChar char="•"/>
            </a:pPr>
            <a:r>
              <a:rPr lang="en-US" dirty="0">
                <a:latin typeface="Calibri" panose="020F0502020204030204" pitchFamily="34" charset="0"/>
              </a:rPr>
              <a:t>Look at what happens “day to day” in Primary Care</a:t>
            </a:r>
            <a:endParaRPr lang="en-US" b="0" i="0" dirty="0">
              <a:effectLst/>
              <a:latin typeface="Arial" panose="020B0604020202020204" pitchFamily="34" charset="0"/>
            </a:endParaRPr>
          </a:p>
          <a:p>
            <a:pPr>
              <a:buFont typeface="Arial" panose="020B0604020202020204" pitchFamily="34" charset="0"/>
              <a:buChar char="•"/>
            </a:pPr>
            <a:r>
              <a:rPr lang="en-US" b="0" i="0" u="none" strike="noStrike" dirty="0">
                <a:solidFill>
                  <a:srgbClr val="000000"/>
                </a:solidFill>
                <a:effectLst/>
                <a:latin typeface="Calibri"/>
                <a:cs typeface="Calibri"/>
              </a:rPr>
              <a:t>Show how the </a:t>
            </a:r>
            <a:r>
              <a:rPr lang="en-US" dirty="0">
                <a:solidFill>
                  <a:srgbClr val="000000"/>
                </a:solidFill>
                <a:latin typeface="Calibri"/>
                <a:cs typeface="Calibri"/>
              </a:rPr>
              <a:t>patient needs</a:t>
            </a:r>
            <a:r>
              <a:rPr lang="en-US" b="0" i="0" u="none" strike="noStrike" dirty="0">
                <a:solidFill>
                  <a:srgbClr val="000000"/>
                </a:solidFill>
                <a:effectLst/>
                <a:latin typeface="Calibri"/>
                <a:cs typeface="Calibri"/>
              </a:rPr>
              <a:t> identified in Family Attachment are met in Primary Care</a:t>
            </a:r>
            <a:r>
              <a:rPr lang="en-US" b="0" i="0" dirty="0">
                <a:effectLst/>
                <a:latin typeface="Calibri"/>
                <a:cs typeface="Calibri"/>
              </a:rPr>
              <a:t>​</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Look at the pivotal role Primary Care plays in patients’ lives</a:t>
            </a:r>
            <a:r>
              <a:rPr lang="en-US" b="0" i="0" dirty="0">
                <a:effectLst/>
                <a:latin typeface="Calibri" panose="020F050202020403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Introduce the wider Primary Care team</a:t>
            </a:r>
            <a:r>
              <a:rPr lang="en-US" b="0" i="0" dirty="0">
                <a:effectLst/>
                <a:latin typeface="Calibri" panose="020F0502020204030204" pitchFamily="34" charset="0"/>
              </a:rPr>
              <a:t>​</a:t>
            </a:r>
            <a:endParaRPr lang="en-US" b="0" i="0" dirty="0">
              <a:effectLst/>
              <a:latin typeface="Arial" panose="020B0604020202020204" pitchFamily="34" charset="0"/>
            </a:endParaRPr>
          </a:p>
        </p:txBody>
      </p:sp>
      <p:sp>
        <p:nvSpPr>
          <p:cNvPr id="4" name="Date Placeholder 3">
            <a:extLst>
              <a:ext uri="{FF2B5EF4-FFF2-40B4-BE49-F238E27FC236}">
                <a16:creationId xmlns:a16="http://schemas.microsoft.com/office/drawing/2014/main" id="{F497781C-552B-41FD-8E4C-FCF092023536}"/>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243906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5AB93B5D-A4FA-4E97-8891-163F0A4A78F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9459" name="Rectangle 2">
            <a:extLst>
              <a:ext uri="{FF2B5EF4-FFF2-40B4-BE49-F238E27FC236}">
                <a16:creationId xmlns:a16="http://schemas.microsoft.com/office/drawing/2014/main" id="{89E2AAA8-B936-4DC1-AED4-8271B02CEFB5}"/>
              </a:ext>
            </a:extLst>
          </p:cNvPr>
          <p:cNvSpPr>
            <a:spLocks noGrp="1" noChangeArrowheads="1"/>
          </p:cNvSpPr>
          <p:nvPr>
            <p:ph type="ctrTitle"/>
          </p:nvPr>
        </p:nvSpPr>
        <p:spPr/>
        <p:txBody>
          <a:bodyPr/>
          <a:lstStyle/>
          <a:p>
            <a:pPr eaLnBrk="1" hangingPunct="1"/>
            <a:r>
              <a:rPr lang="en-GB" altLang="en-US"/>
              <a:t>Introduction to Family Medicine</a:t>
            </a:r>
            <a:endParaRPr lang="en-US" altLang="en-US"/>
          </a:p>
        </p:txBody>
      </p:sp>
      <p:sp>
        <p:nvSpPr>
          <p:cNvPr id="19460" name="Rectangle 3">
            <a:extLst>
              <a:ext uri="{FF2B5EF4-FFF2-40B4-BE49-F238E27FC236}">
                <a16:creationId xmlns:a16="http://schemas.microsoft.com/office/drawing/2014/main" id="{FAC1A118-B1EE-4E4E-8031-C3FC8D72C3C1}"/>
              </a:ext>
            </a:extLst>
          </p:cNvPr>
          <p:cNvSpPr>
            <a:spLocks noGrp="1" noChangeArrowheads="1"/>
          </p:cNvSpPr>
          <p:nvPr>
            <p:ph type="subTitle" idx="1"/>
          </p:nvPr>
        </p:nvSpPr>
        <p:spPr>
          <a:xfrm>
            <a:off x="684213" y="3886200"/>
            <a:ext cx="7088187" cy="1752600"/>
          </a:xfrm>
        </p:spPr>
        <p:txBody>
          <a:bodyPr/>
          <a:lstStyle/>
          <a:p>
            <a:pPr eaLnBrk="1" hangingPunct="1"/>
            <a:r>
              <a:rPr lang="en-GB" altLang="en-US" dirty="0"/>
              <a:t>“The work of being a patient”</a:t>
            </a:r>
          </a:p>
          <a:p>
            <a:pPr eaLnBrk="1" hangingPunct="1"/>
            <a:r>
              <a:rPr lang="en-GB" altLang="en-US" dirty="0"/>
              <a:t>Developing a person-centred mindset</a:t>
            </a:r>
            <a:endParaRPr lang="en-US" altLang="en-US" dirty="0"/>
          </a:p>
        </p:txBody>
      </p:sp>
    </p:spTree>
    <p:extLst>
      <p:ext uri="{BB962C8B-B14F-4D97-AF65-F5344CB8AC3E}">
        <p14:creationId xmlns:p14="http://schemas.microsoft.com/office/powerpoint/2010/main" val="367842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p:txBody>
          <a:bodyPr/>
          <a:lstStyle/>
          <a:p>
            <a:r>
              <a:rPr lang="en-IE" altLang="en-US" dirty="0"/>
              <a:t>Starting point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p:txBody>
          <a:bodyPr/>
          <a:lstStyle/>
          <a:p>
            <a:pPr>
              <a:buFont typeface="Arial"/>
              <a:buChar char="•"/>
            </a:pPr>
            <a:r>
              <a:rPr lang="en-US" dirty="0">
                <a:ea typeface="+mn-lt"/>
                <a:cs typeface="+mn-lt"/>
              </a:rPr>
              <a:t>To develop a person-</a:t>
            </a:r>
            <a:r>
              <a:rPr lang="en-US" dirty="0" err="1">
                <a:ea typeface="+mn-lt"/>
                <a:cs typeface="+mn-lt"/>
              </a:rPr>
              <a:t>centred</a:t>
            </a:r>
            <a:r>
              <a:rPr lang="en-US" dirty="0">
                <a:ea typeface="+mn-lt"/>
                <a:cs typeface="+mn-lt"/>
              </a:rPr>
              <a:t> mindset, consider how patients manage their health outside their brief encounters with health professionals, their “work of being a patient”  </a:t>
            </a:r>
            <a:endParaRPr lang="en-US" dirty="0"/>
          </a:p>
          <a:p>
            <a:pPr>
              <a:buFont typeface="Arial"/>
              <a:buChar char="•"/>
            </a:pPr>
            <a:r>
              <a:rPr lang="en-US" dirty="0">
                <a:cs typeface="Calibri"/>
              </a:rPr>
              <a:t>Consider the challenges patients may face in this work </a:t>
            </a:r>
          </a:p>
          <a:p>
            <a:pPr>
              <a:buFont typeface="Arial"/>
              <a:buChar char="•"/>
            </a:pPr>
            <a:r>
              <a:rPr lang="en-US" dirty="0">
                <a:cs typeface="Calibri"/>
              </a:rPr>
              <a:t>Aligns with the Cultural Humility ethos of “becoming the student of the patient”</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319794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dirty="0">
                <a:cs typeface="Calibri"/>
              </a:rPr>
              <a:t>Part 1 – What “work” does a patient have to do to manage their health? </a:t>
            </a:r>
            <a:r>
              <a:rPr lang="en-US" dirty="0">
                <a:cs typeface="Calibri"/>
              </a:rPr>
              <a: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354012" y="2780928"/>
            <a:ext cx="8435975" cy="5000625"/>
          </a:xfrm>
        </p:spPr>
        <p:txBody>
          <a:bodyPr/>
          <a:lstStyle/>
          <a:p>
            <a:pPr marL="0" indent="0">
              <a:buNone/>
            </a:pPr>
            <a:r>
              <a:rPr lang="en-US" dirty="0">
                <a:cs typeface="Calibri"/>
              </a:rPr>
              <a:t>As a group, detail and present in a timeline what a patient </a:t>
            </a:r>
            <a:r>
              <a:rPr lang="en-US" i="1" dirty="0">
                <a:cs typeface="Calibri"/>
              </a:rPr>
              <a:t>actually does </a:t>
            </a:r>
            <a:r>
              <a:rPr lang="en-US" dirty="0">
                <a:cs typeface="Calibri"/>
              </a:rPr>
              <a:t>when they feel they need to see a GP.  </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2657285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dirty="0">
                <a:cs typeface="Calibri"/>
              </a:rPr>
              <a:t>Part 1 – What “work” does a patient have to do to manage their health? </a:t>
            </a:r>
            <a:r>
              <a:rPr lang="en-US" dirty="0">
                <a:cs typeface="Calibri"/>
              </a:rPr>
              <a: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354012" y="2780928"/>
            <a:ext cx="8435975" cy="5000625"/>
          </a:xfrm>
        </p:spPr>
        <p:txBody>
          <a:bodyPr/>
          <a:lstStyle/>
          <a:p>
            <a:pPr marL="0" indent="0">
              <a:buNone/>
            </a:pPr>
            <a:r>
              <a:rPr lang="en-US" dirty="0">
                <a:cs typeface="Calibri"/>
              </a:rPr>
              <a:t>What factors might make this challenging?  </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368144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dirty="0">
                <a:cs typeface="Calibri"/>
              </a:rPr>
              <a:t>Part 1 – What “work” does a patient have to do to manage their health? </a:t>
            </a:r>
            <a:r>
              <a:rPr lang="en-US" dirty="0">
                <a:cs typeface="Calibri"/>
              </a:rPr>
              <a: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250825" y="2348880"/>
            <a:ext cx="8435975" cy="5000625"/>
          </a:xfrm>
        </p:spPr>
        <p:txBody>
          <a:bodyPr/>
          <a:lstStyle/>
          <a:p>
            <a:pPr marL="0" indent="0">
              <a:buNone/>
            </a:pPr>
            <a:r>
              <a:rPr lang="en-US" dirty="0">
                <a:ea typeface="+mn-lt"/>
                <a:cs typeface="+mn-lt"/>
              </a:rPr>
              <a:t>Research has given some examples of “work” that might not occur to health professionals</a:t>
            </a:r>
          </a:p>
          <a:p>
            <a:pPr>
              <a:buFont typeface="Arial"/>
              <a:buChar char="•"/>
            </a:pPr>
            <a:r>
              <a:rPr lang="en-US" dirty="0">
                <a:ea typeface="+mn-lt"/>
                <a:cs typeface="+mn-lt"/>
              </a:rPr>
              <a:t>Patient’s internal negotiation when deciding to seek help</a:t>
            </a:r>
          </a:p>
          <a:p>
            <a:pPr>
              <a:buFont typeface="Arial"/>
              <a:buChar char="•"/>
            </a:pPr>
            <a:r>
              <a:rPr lang="en-US" dirty="0">
                <a:ea typeface="+mn-lt"/>
                <a:cs typeface="+mn-lt"/>
              </a:rPr>
              <a:t>The work of booking an appointment,</a:t>
            </a:r>
          </a:p>
          <a:p>
            <a:pPr>
              <a:buFont typeface="Arial"/>
              <a:buChar char="•"/>
            </a:pPr>
            <a:r>
              <a:rPr lang="en-US" dirty="0">
                <a:ea typeface="+mn-lt"/>
                <a:cs typeface="+mn-lt"/>
              </a:rPr>
              <a:t>The work of waiting in a waiting room, </a:t>
            </a:r>
          </a:p>
          <a:p>
            <a:pPr>
              <a:buFont typeface="Arial"/>
              <a:buChar char="•"/>
            </a:pPr>
            <a:r>
              <a:rPr lang="en-US" dirty="0">
                <a:ea typeface="+mn-lt"/>
                <a:cs typeface="+mn-lt"/>
              </a:rPr>
              <a:t>The work of appearing as a “good” patient </a:t>
            </a:r>
            <a:endParaRPr lang="en-US" dirty="0">
              <a:cs typeface="Calibri"/>
            </a:endParaRP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85681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dirty="0">
                <a:cs typeface="Calibri"/>
              </a:rPr>
              <a:t>Part 2 – Hearing directly from a patient describing their “work”</a:t>
            </a:r>
            <a:endParaRPr lang="en-US" dirty="0">
              <a:cs typeface="Calibri"/>
            </a:endParaRP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250825" y="2348880"/>
            <a:ext cx="8435975" cy="5000625"/>
          </a:xfrm>
        </p:spPr>
        <p:txBody>
          <a:bodyPr/>
          <a:lstStyle/>
          <a:p>
            <a:pPr marL="0" indent="0">
              <a:buNone/>
            </a:pPr>
            <a:endParaRPr lang="en-US" dirty="0">
              <a:cs typeface="Calibri"/>
            </a:endParaRP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401588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8373529B-3BA5-47FD-8153-BD64510EE7E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3315" name="Rectangle 2">
            <a:extLst>
              <a:ext uri="{FF2B5EF4-FFF2-40B4-BE49-F238E27FC236}">
                <a16:creationId xmlns:a16="http://schemas.microsoft.com/office/drawing/2014/main" id="{956A8516-610A-4C50-922F-BDE498C7AC41}"/>
              </a:ext>
            </a:extLst>
          </p:cNvPr>
          <p:cNvSpPr>
            <a:spLocks noGrp="1" noChangeArrowheads="1"/>
          </p:cNvSpPr>
          <p:nvPr>
            <p:ph type="ctrTitle"/>
          </p:nvPr>
        </p:nvSpPr>
        <p:spPr/>
        <p:txBody>
          <a:bodyPr/>
          <a:lstStyle/>
          <a:p>
            <a:pPr eaLnBrk="1" hangingPunct="1"/>
            <a:r>
              <a:rPr lang="en-GB" altLang="en-US" dirty="0"/>
              <a:t>Introduction to Family Medicine</a:t>
            </a:r>
            <a:br>
              <a:rPr lang="en-GB" altLang="en-US" dirty="0"/>
            </a:br>
            <a:r>
              <a:rPr lang="en-GB" altLang="en-US" dirty="0"/>
              <a:t>General Practice Experience </a:t>
            </a:r>
            <a:endParaRPr lang="en-US" altLang="en-US" dirty="0"/>
          </a:p>
        </p:txBody>
      </p:sp>
      <p:sp>
        <p:nvSpPr>
          <p:cNvPr id="13316" name="Rectangle 3">
            <a:extLst>
              <a:ext uri="{FF2B5EF4-FFF2-40B4-BE49-F238E27FC236}">
                <a16:creationId xmlns:a16="http://schemas.microsoft.com/office/drawing/2014/main" id="{EF3D9092-9499-4955-9514-1CF7E59B5C67}"/>
              </a:ext>
            </a:extLst>
          </p:cNvPr>
          <p:cNvSpPr>
            <a:spLocks noGrp="1" noChangeArrowheads="1"/>
          </p:cNvSpPr>
          <p:nvPr>
            <p:ph type="subTitle" idx="1"/>
          </p:nvPr>
        </p:nvSpPr>
        <p:spPr>
          <a:xfrm>
            <a:off x="684213" y="3886200"/>
            <a:ext cx="7088187" cy="1752600"/>
          </a:xfrm>
        </p:spPr>
        <p:txBody>
          <a:bodyPr/>
          <a:lstStyle/>
          <a:p>
            <a:pPr eaLnBrk="1" hangingPunct="1"/>
            <a:r>
              <a:rPr lang="en-GB" altLang="en-US" dirty="0"/>
              <a:t>Session 1 Introduction</a:t>
            </a:r>
          </a:p>
        </p:txBody>
      </p:sp>
    </p:spTree>
    <p:extLst>
      <p:ext uri="{BB962C8B-B14F-4D97-AF65-F5344CB8AC3E}">
        <p14:creationId xmlns:p14="http://schemas.microsoft.com/office/powerpoint/2010/main" val="280157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034AD54-C22F-4D40-87B8-032E25424136}"/>
              </a:ext>
            </a:extLst>
          </p:cNvPr>
          <p:cNvSpPr>
            <a:spLocks noGrp="1"/>
          </p:cNvSpPr>
          <p:nvPr>
            <p:ph type="title"/>
          </p:nvPr>
        </p:nvSpPr>
        <p:spPr/>
        <p:txBody>
          <a:bodyPr/>
          <a:lstStyle/>
          <a:p>
            <a:r>
              <a:rPr lang="en-GB" altLang="en-US"/>
              <a:t>Session 1 (Today!)</a:t>
            </a:r>
          </a:p>
        </p:txBody>
      </p:sp>
      <p:sp>
        <p:nvSpPr>
          <p:cNvPr id="15363" name="Content Placeholder 2">
            <a:extLst>
              <a:ext uri="{FF2B5EF4-FFF2-40B4-BE49-F238E27FC236}">
                <a16:creationId xmlns:a16="http://schemas.microsoft.com/office/drawing/2014/main" id="{ABBDAC88-6AE7-4FDF-B201-E1CD2EE152C5}"/>
              </a:ext>
            </a:extLst>
          </p:cNvPr>
          <p:cNvSpPr>
            <a:spLocks noGrp="1"/>
          </p:cNvSpPr>
          <p:nvPr>
            <p:ph idx="1"/>
          </p:nvPr>
        </p:nvSpPr>
        <p:spPr>
          <a:xfrm>
            <a:off x="250825" y="1125538"/>
            <a:ext cx="8893175" cy="5732462"/>
          </a:xfrm>
        </p:spPr>
        <p:txBody>
          <a:bodyPr/>
          <a:lstStyle/>
          <a:p>
            <a:r>
              <a:rPr lang="en-GB" altLang="en-US" sz="2800" dirty="0"/>
              <a:t>Structure of course (and plan for further sessions)</a:t>
            </a:r>
          </a:p>
          <a:p>
            <a:r>
              <a:rPr lang="en-GB" altLang="en-US" sz="2800" b="1" dirty="0"/>
              <a:t>Presentation </a:t>
            </a:r>
          </a:p>
          <a:p>
            <a:pPr marL="0" indent="0" algn="ctr">
              <a:buNone/>
            </a:pPr>
            <a:r>
              <a:rPr lang="en-GB" altLang="en-US" sz="2800" b="1" dirty="0"/>
              <a:t>“The Essence of General Practice”</a:t>
            </a:r>
          </a:p>
          <a:p>
            <a:r>
              <a:rPr lang="en-GB" altLang="en-US" sz="2800" b="1" dirty="0"/>
              <a:t>Interactive patient discussion on “the work of being a patient” </a:t>
            </a:r>
          </a:p>
          <a:p>
            <a:r>
              <a:rPr lang="en-GB" altLang="en-US" sz="2800" dirty="0"/>
              <a:t>Objectives</a:t>
            </a:r>
          </a:p>
          <a:p>
            <a:pPr marL="0" indent="0">
              <a:buNone/>
            </a:pPr>
            <a:r>
              <a:rPr lang="en-GB" altLang="en-US" sz="2000" dirty="0"/>
              <a:t>To understand General Practice and how it meets patient’s needs </a:t>
            </a:r>
          </a:p>
          <a:p>
            <a:pPr marL="0" indent="0">
              <a:buNone/>
            </a:pPr>
            <a:r>
              <a:rPr lang="en-GB" altLang="en-US" sz="2000" dirty="0"/>
              <a:t>To outline what distinguishes General Practice and Primary Care from hospital medicine and Secondary Care </a:t>
            </a:r>
          </a:p>
          <a:p>
            <a:pPr marL="0" indent="0">
              <a:buNone/>
            </a:pPr>
            <a:r>
              <a:rPr lang="en-US" sz="2000" dirty="0">
                <a:ea typeface="+mn-lt"/>
                <a:cs typeface="+mn-lt"/>
              </a:rPr>
              <a:t>To develop a person-</a:t>
            </a:r>
            <a:r>
              <a:rPr lang="en-US" sz="2000" dirty="0" err="1">
                <a:ea typeface="+mn-lt"/>
                <a:cs typeface="+mn-lt"/>
              </a:rPr>
              <a:t>centred</a:t>
            </a:r>
            <a:r>
              <a:rPr lang="en-US" sz="2000" dirty="0">
                <a:ea typeface="+mn-lt"/>
                <a:cs typeface="+mn-lt"/>
              </a:rPr>
              <a:t> mindset by considering the “work of being a patient”  </a:t>
            </a:r>
          </a:p>
          <a:p>
            <a:pPr marL="0" indent="0">
              <a:buNone/>
            </a:pPr>
            <a:r>
              <a:rPr lang="en-US" sz="2000" dirty="0">
                <a:ea typeface="+mn-lt"/>
                <a:cs typeface="+mn-lt"/>
              </a:rPr>
              <a:t>To understand how General Practice has developed in UK</a:t>
            </a:r>
            <a:endParaRPr lang="en-US" sz="2000" dirty="0"/>
          </a:p>
          <a:p>
            <a:pPr lvl="2"/>
            <a:endParaRPr lang="en-GB" altLang="en-US" sz="2000" dirty="0"/>
          </a:p>
          <a:p>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11F2CF0-E4E4-4C99-BB78-DBD574339D8A}"/>
              </a:ext>
            </a:extLst>
          </p:cNvPr>
          <p:cNvSpPr>
            <a:spLocks noGrp="1"/>
          </p:cNvSpPr>
          <p:nvPr>
            <p:ph type="title"/>
          </p:nvPr>
        </p:nvSpPr>
        <p:spPr>
          <a:xfrm>
            <a:off x="406400" y="260350"/>
            <a:ext cx="8280400" cy="711200"/>
          </a:xfrm>
        </p:spPr>
        <p:txBody>
          <a:bodyPr/>
          <a:lstStyle/>
          <a:p>
            <a:r>
              <a:rPr lang="en-GB" altLang="en-US" sz="3200" dirty="0"/>
              <a:t>Sessions 2-4  </a:t>
            </a:r>
            <a:br>
              <a:rPr lang="en-GB" altLang="en-US" sz="3200" dirty="0"/>
            </a:br>
            <a:r>
              <a:rPr lang="en-GB" altLang="en-US" sz="3200" b="1" dirty="0"/>
              <a:t>Practice based sessions </a:t>
            </a:r>
          </a:p>
        </p:txBody>
      </p:sp>
      <p:sp>
        <p:nvSpPr>
          <p:cNvPr id="17411" name="Content Placeholder 2">
            <a:extLst>
              <a:ext uri="{FF2B5EF4-FFF2-40B4-BE49-F238E27FC236}">
                <a16:creationId xmlns:a16="http://schemas.microsoft.com/office/drawing/2014/main" id="{74B4A875-3246-4622-9450-545FD00CE99A}"/>
              </a:ext>
            </a:extLst>
          </p:cNvPr>
          <p:cNvSpPr>
            <a:spLocks noGrp="1"/>
          </p:cNvSpPr>
          <p:nvPr>
            <p:ph idx="1"/>
          </p:nvPr>
        </p:nvSpPr>
        <p:spPr>
          <a:xfrm>
            <a:off x="261938" y="1484313"/>
            <a:ext cx="8435975" cy="5000625"/>
          </a:xfrm>
        </p:spPr>
        <p:txBody>
          <a:bodyPr/>
          <a:lstStyle/>
          <a:p>
            <a:r>
              <a:rPr lang="en-GB" altLang="en-US" sz="2800" dirty="0"/>
              <a:t>Aim is to give a rich General Practice experience, based on practitioner’s and patient’s experience</a:t>
            </a:r>
          </a:p>
          <a:p>
            <a:r>
              <a:rPr lang="en-GB" altLang="en-US" sz="2800" dirty="0"/>
              <a:t>Observing and taking part in patient consultations</a:t>
            </a:r>
          </a:p>
          <a:p>
            <a:r>
              <a:rPr lang="en-GB" altLang="en-US" sz="2800" dirty="0"/>
              <a:t>Observing members of the Multi-disciplinary team  </a:t>
            </a:r>
          </a:p>
          <a:p>
            <a:pPr marL="0" indent="0">
              <a:buNone/>
            </a:pPr>
            <a:endParaRPr lang="en-GB"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11F2CF0-E4E4-4C99-BB78-DBD574339D8A}"/>
              </a:ext>
            </a:extLst>
          </p:cNvPr>
          <p:cNvSpPr>
            <a:spLocks noGrp="1"/>
          </p:cNvSpPr>
          <p:nvPr>
            <p:ph type="title"/>
          </p:nvPr>
        </p:nvSpPr>
        <p:spPr>
          <a:xfrm>
            <a:off x="406400" y="260350"/>
            <a:ext cx="8280400" cy="711200"/>
          </a:xfrm>
        </p:spPr>
        <p:txBody>
          <a:bodyPr/>
          <a:lstStyle/>
          <a:p>
            <a:r>
              <a:rPr lang="en-GB" altLang="en-US" sz="3200" dirty="0"/>
              <a:t>Sessions  5 </a:t>
            </a:r>
            <a:br>
              <a:rPr lang="en-GB" altLang="en-US" sz="3200" dirty="0"/>
            </a:br>
            <a:r>
              <a:rPr lang="en-GB" altLang="en-US" sz="3200" b="1" dirty="0"/>
              <a:t>Assessment session</a:t>
            </a:r>
          </a:p>
        </p:txBody>
      </p:sp>
      <p:sp>
        <p:nvSpPr>
          <p:cNvPr id="17411" name="Content Placeholder 2">
            <a:extLst>
              <a:ext uri="{FF2B5EF4-FFF2-40B4-BE49-F238E27FC236}">
                <a16:creationId xmlns:a16="http://schemas.microsoft.com/office/drawing/2014/main" id="{74B4A875-3246-4622-9450-545FD00CE99A}"/>
              </a:ext>
            </a:extLst>
          </p:cNvPr>
          <p:cNvSpPr>
            <a:spLocks noGrp="1"/>
          </p:cNvSpPr>
          <p:nvPr>
            <p:ph idx="1"/>
          </p:nvPr>
        </p:nvSpPr>
        <p:spPr>
          <a:xfrm>
            <a:off x="261938" y="1484313"/>
            <a:ext cx="8435975" cy="5000625"/>
          </a:xfrm>
        </p:spPr>
        <p:txBody>
          <a:bodyPr/>
          <a:lstStyle/>
          <a:p>
            <a:pPr marL="0" indent="0">
              <a:buNone/>
            </a:pPr>
            <a:r>
              <a:rPr lang="en-GB" altLang="en-US" sz="2800" dirty="0"/>
              <a:t>Assessed on </a:t>
            </a:r>
          </a:p>
          <a:p>
            <a:r>
              <a:rPr lang="en-GB" altLang="en-US" sz="2800" dirty="0"/>
              <a:t>Engagement/Participation of the student</a:t>
            </a:r>
          </a:p>
          <a:p>
            <a:r>
              <a:rPr lang="en-GB" altLang="en-US" sz="2800" dirty="0"/>
              <a:t>Presentation </a:t>
            </a:r>
          </a:p>
          <a:p>
            <a:pPr marL="0" indent="0">
              <a:buNone/>
            </a:pPr>
            <a:r>
              <a:rPr lang="en-GB" altLang="en-US" sz="2800" dirty="0"/>
              <a:t>“Using your experience in General Practice (both with patients and staff), how has General Practice evolved to provide person-centred care, population centred care and efficient delivery of care in community settings? Illustrate with examples from your time in General Practice Experience”. </a:t>
            </a:r>
          </a:p>
          <a:p>
            <a:pPr marL="0" indent="0">
              <a:buNone/>
            </a:pPr>
            <a:endParaRPr lang="en-GB" altLang="en-US" sz="2800" dirty="0"/>
          </a:p>
        </p:txBody>
      </p:sp>
    </p:spTree>
    <p:extLst>
      <p:ext uri="{BB962C8B-B14F-4D97-AF65-F5344CB8AC3E}">
        <p14:creationId xmlns:p14="http://schemas.microsoft.com/office/powerpoint/2010/main" val="353441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5AB93B5D-A4FA-4E97-8891-163F0A4A78F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9459" name="Rectangle 2">
            <a:extLst>
              <a:ext uri="{FF2B5EF4-FFF2-40B4-BE49-F238E27FC236}">
                <a16:creationId xmlns:a16="http://schemas.microsoft.com/office/drawing/2014/main" id="{89E2AAA8-B936-4DC1-AED4-8271B02CEFB5}"/>
              </a:ext>
            </a:extLst>
          </p:cNvPr>
          <p:cNvSpPr>
            <a:spLocks noGrp="1" noChangeArrowheads="1"/>
          </p:cNvSpPr>
          <p:nvPr>
            <p:ph type="ctrTitle"/>
          </p:nvPr>
        </p:nvSpPr>
        <p:spPr/>
        <p:txBody>
          <a:bodyPr/>
          <a:lstStyle/>
          <a:p>
            <a:pPr eaLnBrk="1" hangingPunct="1"/>
            <a:r>
              <a:rPr lang="en-GB" altLang="en-US"/>
              <a:t>Introduction to Family Medicine</a:t>
            </a:r>
            <a:endParaRPr lang="en-US" altLang="en-US"/>
          </a:p>
        </p:txBody>
      </p:sp>
      <p:sp>
        <p:nvSpPr>
          <p:cNvPr id="19460" name="Rectangle 3">
            <a:extLst>
              <a:ext uri="{FF2B5EF4-FFF2-40B4-BE49-F238E27FC236}">
                <a16:creationId xmlns:a16="http://schemas.microsoft.com/office/drawing/2014/main" id="{FAC1A118-B1EE-4E4E-8031-C3FC8D72C3C1}"/>
              </a:ext>
            </a:extLst>
          </p:cNvPr>
          <p:cNvSpPr>
            <a:spLocks noGrp="1" noChangeArrowheads="1"/>
          </p:cNvSpPr>
          <p:nvPr>
            <p:ph type="subTitle" idx="1"/>
          </p:nvPr>
        </p:nvSpPr>
        <p:spPr>
          <a:xfrm>
            <a:off x="684213" y="3886200"/>
            <a:ext cx="7088187" cy="1752600"/>
          </a:xfrm>
        </p:spPr>
        <p:txBody>
          <a:bodyPr/>
          <a:lstStyle/>
          <a:p>
            <a:pPr eaLnBrk="1" hangingPunct="1"/>
            <a:r>
              <a:rPr lang="en-GB" altLang="en-US"/>
              <a:t>“The Essence of General Practice”</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51BEC59D-B829-4F6E-BC62-A32029500621}"/>
              </a:ext>
            </a:extLst>
          </p:cNvPr>
          <p:cNvSpPr>
            <a:spLocks noGrp="1"/>
          </p:cNvSpPr>
          <p:nvPr>
            <p:ph type="title"/>
          </p:nvPr>
        </p:nvSpPr>
        <p:spPr/>
        <p:txBody>
          <a:bodyPr/>
          <a:lstStyle/>
          <a:p>
            <a:r>
              <a:rPr lang="en-IE" altLang="en-US" sz="2800"/>
              <a:t>Characteristics of General Practice</a:t>
            </a:r>
          </a:p>
        </p:txBody>
      </p:sp>
      <p:sp>
        <p:nvSpPr>
          <p:cNvPr id="20483" name="Content Placeholder 3">
            <a:extLst>
              <a:ext uri="{FF2B5EF4-FFF2-40B4-BE49-F238E27FC236}">
                <a16:creationId xmlns:a16="http://schemas.microsoft.com/office/drawing/2014/main" id="{D8B35195-D8D2-4C4F-8578-5B18A61B74E6}"/>
              </a:ext>
            </a:extLst>
          </p:cNvPr>
          <p:cNvSpPr>
            <a:spLocks noGrp="1"/>
          </p:cNvSpPr>
          <p:nvPr>
            <p:ph idx="1"/>
          </p:nvPr>
        </p:nvSpPr>
        <p:spPr/>
        <p:txBody>
          <a:bodyPr/>
          <a:lstStyle/>
          <a:p>
            <a:r>
              <a:rPr lang="en-IE" altLang="en-US" sz="2400" dirty="0"/>
              <a:t>Holistic care of the whole patient (not based on a system for example)</a:t>
            </a:r>
          </a:p>
          <a:p>
            <a:r>
              <a:rPr lang="en-IE" altLang="en-US" sz="2400" dirty="0"/>
              <a:t>90% of patient presentations happen solely in GP (with 10% of the funding) </a:t>
            </a:r>
          </a:p>
          <a:p>
            <a:r>
              <a:rPr lang="en-IE" altLang="en-US" sz="2400" dirty="0"/>
              <a:t>Undifferentiated illness</a:t>
            </a:r>
          </a:p>
          <a:p>
            <a:r>
              <a:rPr lang="en-IE" altLang="en-US" sz="2400" dirty="0"/>
              <a:t>“Cradle to grave”</a:t>
            </a:r>
          </a:p>
          <a:p>
            <a:r>
              <a:rPr lang="en-IE" altLang="en-US" sz="2400" dirty="0"/>
              <a:t>Problem based approach</a:t>
            </a:r>
          </a:p>
          <a:p>
            <a:r>
              <a:rPr lang="en-IE" altLang="en-US" sz="2400" dirty="0"/>
              <a:t>The patient, in the first instance decides when to consult the GP</a:t>
            </a:r>
            <a:br>
              <a:rPr lang="en-IE" altLang="en-US" dirty="0"/>
            </a:br>
            <a:endParaRPr lang="en-IE"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7B4E-88B3-C81F-28CA-3CE509283D4C}"/>
              </a:ext>
            </a:extLst>
          </p:cNvPr>
          <p:cNvSpPr>
            <a:spLocks noGrp="1"/>
          </p:cNvSpPr>
          <p:nvPr>
            <p:ph type="title"/>
          </p:nvPr>
        </p:nvSpPr>
        <p:spPr>
          <a:xfrm>
            <a:off x="1763688" y="260350"/>
            <a:ext cx="6912000" cy="711200"/>
          </a:xfrm>
        </p:spPr>
        <p:txBody>
          <a:bodyPr/>
          <a:lstStyle/>
          <a:p>
            <a:r>
              <a:rPr lang="en-US" sz="2800" dirty="0"/>
              <a:t>Brief history of General Practice in the UK</a:t>
            </a:r>
          </a:p>
        </p:txBody>
      </p:sp>
      <p:sp>
        <p:nvSpPr>
          <p:cNvPr id="3" name="Content Placeholder 2">
            <a:extLst>
              <a:ext uri="{FF2B5EF4-FFF2-40B4-BE49-F238E27FC236}">
                <a16:creationId xmlns:a16="http://schemas.microsoft.com/office/drawing/2014/main" id="{5F4E9384-8252-0AAC-FD7E-1593A5851B6F}"/>
              </a:ext>
            </a:extLst>
          </p:cNvPr>
          <p:cNvSpPr>
            <a:spLocks noGrp="1"/>
          </p:cNvSpPr>
          <p:nvPr>
            <p:ph idx="1"/>
          </p:nvPr>
        </p:nvSpPr>
        <p:spPr/>
        <p:txBody>
          <a:bodyPr/>
          <a:lstStyle/>
          <a:p>
            <a:r>
              <a:rPr lang="en-US" sz="2400" dirty="0"/>
              <a:t>Community-based medicine was carried out by apothecaries, passing knowledge through apprenticeships</a:t>
            </a:r>
          </a:p>
          <a:p>
            <a:r>
              <a:rPr lang="en-US" sz="2400" dirty="0"/>
              <a:t>The diagnostic model of clinical reasoning came about in the 19</a:t>
            </a:r>
            <a:r>
              <a:rPr lang="en-US" sz="2400" baseline="30000" dirty="0"/>
              <a:t>th</a:t>
            </a:r>
            <a:r>
              <a:rPr lang="en-US" sz="2400" dirty="0"/>
              <a:t> century </a:t>
            </a:r>
          </a:p>
          <a:p>
            <a:r>
              <a:rPr lang="en-US" sz="2400" dirty="0"/>
              <a:t>The National Health Service rolled out in 1948, of which General Practice was key</a:t>
            </a:r>
          </a:p>
          <a:p>
            <a:pPr marL="0" indent="0">
              <a:buNone/>
            </a:pPr>
            <a:r>
              <a:rPr lang="en-US" sz="2400" i="1" dirty="0"/>
              <a:t>“The arrangements for general medical practice are the most important part of the proposals for a National Health Service”.</a:t>
            </a:r>
          </a:p>
          <a:p>
            <a:r>
              <a:rPr lang="en-US" sz="2400" dirty="0"/>
              <a:t>The Medical Act 1958 brought regulation for all doctors e.g., assessments to be passed and regulation by the GMC</a:t>
            </a:r>
          </a:p>
          <a:p>
            <a:endParaRPr lang="en-US" dirty="0"/>
          </a:p>
        </p:txBody>
      </p:sp>
      <p:sp>
        <p:nvSpPr>
          <p:cNvPr id="4" name="Date Placeholder 3">
            <a:extLst>
              <a:ext uri="{FF2B5EF4-FFF2-40B4-BE49-F238E27FC236}">
                <a16:creationId xmlns:a16="http://schemas.microsoft.com/office/drawing/2014/main" id="{BDF558F9-1760-8A73-8543-F8421FC1729D}"/>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09866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09B2-694B-E9DC-7191-20894FBFF5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DA7391-165B-282C-3DFD-040F9D012752}"/>
              </a:ext>
            </a:extLst>
          </p:cNvPr>
          <p:cNvSpPr>
            <a:spLocks noGrp="1"/>
          </p:cNvSpPr>
          <p:nvPr>
            <p:ph idx="1"/>
          </p:nvPr>
        </p:nvSpPr>
        <p:spPr/>
        <p:txBody>
          <a:bodyPr/>
          <a:lstStyle/>
          <a:p>
            <a:pPr marL="0" indent="0">
              <a:buNone/>
            </a:pPr>
            <a:r>
              <a:rPr lang="en-GB" sz="2800" dirty="0">
                <a:solidFill>
                  <a:srgbClr val="00285B"/>
                </a:solidFill>
                <a:effectLst/>
              </a:rPr>
              <a:t>“Health systems like the NHS, which feature strong primary care with GP-registered lists and a gatekeeper function, generally have better health outcomes at lower cost. Evidence suggests that GPs contribute to this by requesting fewer tests and procedures and, where there is continuity with a lead GP, they refer to hospitals less. These approaches are characteristic of the medical generalist role.”</a:t>
            </a:r>
          </a:p>
          <a:p>
            <a:pPr marL="0" indent="0">
              <a:buNone/>
            </a:pPr>
            <a:r>
              <a:rPr lang="en-GB" sz="2800" dirty="0">
                <a:solidFill>
                  <a:srgbClr val="00285B"/>
                </a:solidFill>
              </a:rPr>
              <a:t>From Rebecca Rosen’s 2018 report “Divided we fall: getting the best out of general practice”</a:t>
            </a:r>
            <a:r>
              <a:rPr lang="en-GB" sz="2800" dirty="0">
                <a:solidFill>
                  <a:srgbClr val="00285B"/>
                </a:solidFill>
                <a:effectLst/>
              </a:rPr>
              <a:t> </a:t>
            </a:r>
            <a:endParaRPr lang="en-GB" sz="2800" dirty="0"/>
          </a:p>
          <a:p>
            <a:pPr marL="0" indent="0">
              <a:buNone/>
            </a:pPr>
            <a:endParaRPr lang="en-US" dirty="0"/>
          </a:p>
        </p:txBody>
      </p:sp>
      <p:sp>
        <p:nvSpPr>
          <p:cNvPr id="4" name="Date Placeholder 3">
            <a:extLst>
              <a:ext uri="{FF2B5EF4-FFF2-40B4-BE49-F238E27FC236}">
                <a16:creationId xmlns:a16="http://schemas.microsoft.com/office/drawing/2014/main" id="{0D221664-9AE9-D827-1197-1898FCF71E64}"/>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112592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8ea6a90-ec93-47e3-836f-eb9b9416b3d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06AF6E899A443B088CBB235517035" ma:contentTypeVersion="7" ma:contentTypeDescription="Create a new document." ma:contentTypeScope="" ma:versionID="2ce0f771d528fa05554464b970e87e15">
  <xsd:schema xmlns:xsd="http://www.w3.org/2001/XMLSchema" xmlns:xs="http://www.w3.org/2001/XMLSchema" xmlns:p="http://schemas.microsoft.com/office/2006/metadata/properties" xmlns:ns3="4a7669a9-a011-4939-9a62-ac1a8914829f" targetNamespace="http://schemas.microsoft.com/office/2006/metadata/properties" ma:root="true" ma:fieldsID="2ebeb99e30d1ad76f77b59c0c7219448" ns3:_="">
    <xsd:import namespace="4a7669a9-a011-4939-9a62-ac1a8914829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669a9-a011-4939-9a62-ac1a8914829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C8747-4868-4A60-BBC0-AA2B9E299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669a9-a011-4939-9a62-ac1a89148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707D1F-418C-4921-B232-09B43DC4D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1843</TotalTime>
  <Words>2050</Words>
  <Application>Microsoft Macintosh PowerPoint</Application>
  <PresentationFormat>On-screen Show (4:3)</PresentationFormat>
  <Paragraphs>193</Paragraphs>
  <Slides>26</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Helvetica Now</vt:lpstr>
      <vt:lpstr>Default Design</vt:lpstr>
      <vt:lpstr>Document</vt:lpstr>
      <vt:lpstr>Introduction to Family Medicine General Practice Experience </vt:lpstr>
      <vt:lpstr>General Practice Experience</vt:lpstr>
      <vt:lpstr>Session 1 (Today!)</vt:lpstr>
      <vt:lpstr>Sessions 2-4   Practice based sessions </vt:lpstr>
      <vt:lpstr>Sessions  5  Assessment session</vt:lpstr>
      <vt:lpstr>Introduction to Family Medicine</vt:lpstr>
      <vt:lpstr>Characteristics of General Practice</vt:lpstr>
      <vt:lpstr>Brief history of General Practice in the UK</vt:lpstr>
      <vt:lpstr>PowerPoint Presentation</vt:lpstr>
      <vt:lpstr>Structure of General Practice in the UK</vt:lpstr>
      <vt:lpstr>General Practice in other countries</vt:lpstr>
      <vt:lpstr>Who is my patient?</vt:lpstr>
      <vt:lpstr>Pressures on GP</vt:lpstr>
      <vt:lpstr>Pressures on GP</vt:lpstr>
      <vt:lpstr>Attempts to address pressures</vt:lpstr>
      <vt:lpstr>Attempts to address pressures</vt:lpstr>
      <vt:lpstr>High Points</vt:lpstr>
      <vt:lpstr>What is special about the specialty of General Practice?</vt:lpstr>
      <vt:lpstr>My route into General Practice </vt:lpstr>
      <vt:lpstr>Introduction to Family Medicine</vt:lpstr>
      <vt:lpstr>Starting point </vt:lpstr>
      <vt:lpstr>Part 1 – What “work” does a patient have to do to manage their health?    </vt:lpstr>
      <vt:lpstr>Part 1 – What “work” does a patient have to do to manage their health?    </vt:lpstr>
      <vt:lpstr>Part 1 – What “work” does a patient have to do to manage their health?    </vt:lpstr>
      <vt:lpstr>Part 2 – Hearing directly from a patient describing their “work”</vt:lpstr>
      <vt:lpstr>Introduction to Family Medicine General Practice Experience </vt:lpstr>
    </vt:vector>
  </TitlesOfParts>
  <Company>Queen's University Belfast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Attachment Scheme</dc:title>
  <dc:creator>Kieran</dc:creator>
  <cp:lastModifiedBy>Peter Quinn</cp:lastModifiedBy>
  <cp:revision>69</cp:revision>
  <cp:lastPrinted>2021-08-04T11:28:00Z</cp:lastPrinted>
  <dcterms:created xsi:type="dcterms:W3CDTF">2007-09-26T08:16:57Z</dcterms:created>
  <dcterms:modified xsi:type="dcterms:W3CDTF">2023-09-03T18:49:47Z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0x01010006406AF6E899A443B088CBB235517035</vt:lpwstr>
  </property>
</Properties>
</file>